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109</a:t>
            </a:r>
            <a:endParaRPr b="0" lang="fr-FR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15720"/>
            <a:ext cx="9143640" cy="6527520"/>
            <a:chOff x="0" y="3157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157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fr-FR" sz="1800" spc="-1" strike="noStrike">
                <a:solidFill>
                  <a:schemeClr val="lt1"/>
                </a:solidFill>
                <a:latin typeface="Calibri"/>
              </a:endParaRPr>
            </a:p>
          </p:txBody>
        </p:sp>
        <p:sp>
          <p:nvSpPr>
            <p:cNvPr id="47" name="ZoneTexte 5"/>
            <p:cNvSpPr/>
            <p:nvPr/>
          </p:nvSpPr>
          <p:spPr>
            <a:xfrm>
              <a:off x="1888200" y="3086280"/>
              <a:ext cx="536724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place des nombres sur une droite graduée.</a:t>
              </a:r>
              <a:endParaRPr b="0" lang="fr-FR" sz="3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2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lettre indiquant où est placé le nombre :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742" name="Groupe 50"/>
          <p:cNvGrpSpPr/>
          <p:nvPr/>
        </p:nvGrpSpPr>
        <p:grpSpPr>
          <a:xfrm>
            <a:off x="-1850400" y="2374560"/>
            <a:ext cx="12602880" cy="596880"/>
            <a:chOff x="-1850400" y="2374560"/>
            <a:chExt cx="12602880" cy="596880"/>
          </a:xfrm>
        </p:grpSpPr>
        <p:cxnSp>
          <p:nvCxnSpPr>
            <p:cNvPr id="743" name="Connecteur droit 51"/>
            <p:cNvCxnSpPr/>
            <p:nvPr/>
          </p:nvCxnSpPr>
          <p:spPr>
            <a:xfrm>
              <a:off x="-1850400" y="296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44" name="Connecteur droit 52"/>
            <p:cNvCxnSpPr/>
            <p:nvPr/>
          </p:nvCxnSpPr>
          <p:spPr>
            <a:xfrm>
              <a:off x="-1845720" y="237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45" name="Connecteur droit 53"/>
            <p:cNvCxnSpPr/>
            <p:nvPr/>
          </p:nvCxnSpPr>
          <p:spPr>
            <a:xfrm>
              <a:off x="-14302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46" name="Connecteur droit 54"/>
            <p:cNvCxnSpPr/>
            <p:nvPr/>
          </p:nvCxnSpPr>
          <p:spPr>
            <a:xfrm>
              <a:off x="-1010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47" name="Connecteur droit 55"/>
            <p:cNvCxnSpPr/>
            <p:nvPr/>
          </p:nvCxnSpPr>
          <p:spPr>
            <a:xfrm>
              <a:off x="-590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48" name="Connecteur droit 56"/>
            <p:cNvCxnSpPr/>
            <p:nvPr/>
          </p:nvCxnSpPr>
          <p:spPr>
            <a:xfrm>
              <a:off x="-169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49" name="Connecteur droit 57"/>
            <p:cNvCxnSpPr/>
            <p:nvPr/>
          </p:nvCxnSpPr>
          <p:spPr>
            <a:xfrm>
              <a:off x="2498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0" name="Connecteur droit 58"/>
            <p:cNvCxnSpPr/>
            <p:nvPr/>
          </p:nvCxnSpPr>
          <p:spPr>
            <a:xfrm>
              <a:off x="6699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1" name="Connecteur droit 60"/>
            <p:cNvCxnSpPr/>
            <p:nvPr/>
          </p:nvCxnSpPr>
          <p:spPr>
            <a:xfrm>
              <a:off x="10900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2" name="Connecteur droit 61"/>
            <p:cNvCxnSpPr/>
            <p:nvPr/>
          </p:nvCxnSpPr>
          <p:spPr>
            <a:xfrm>
              <a:off x="15102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3" name="Connecteur droit 62"/>
            <p:cNvCxnSpPr/>
            <p:nvPr/>
          </p:nvCxnSpPr>
          <p:spPr>
            <a:xfrm>
              <a:off x="193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4" name="Connecteur droit 63"/>
            <p:cNvCxnSpPr/>
            <p:nvPr/>
          </p:nvCxnSpPr>
          <p:spPr>
            <a:xfrm>
              <a:off x="2350440" y="237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755" name="Connecteur droit 67"/>
            <p:cNvCxnSpPr/>
            <p:nvPr/>
          </p:nvCxnSpPr>
          <p:spPr>
            <a:xfrm>
              <a:off x="277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6" name="Connecteur droit 68"/>
            <p:cNvCxnSpPr/>
            <p:nvPr/>
          </p:nvCxnSpPr>
          <p:spPr>
            <a:xfrm>
              <a:off x="319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7" name="Connecteur droit 69"/>
            <p:cNvCxnSpPr/>
            <p:nvPr/>
          </p:nvCxnSpPr>
          <p:spPr>
            <a:xfrm>
              <a:off x="36104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8" name="Connecteur droit 70"/>
            <p:cNvCxnSpPr/>
            <p:nvPr/>
          </p:nvCxnSpPr>
          <p:spPr>
            <a:xfrm>
              <a:off x="403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9" name="Connecteur droit 72"/>
            <p:cNvCxnSpPr/>
            <p:nvPr/>
          </p:nvCxnSpPr>
          <p:spPr>
            <a:xfrm>
              <a:off x="44506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0" name="Connecteur droit 73"/>
            <p:cNvCxnSpPr/>
            <p:nvPr/>
          </p:nvCxnSpPr>
          <p:spPr>
            <a:xfrm>
              <a:off x="48708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1" name="Connecteur droit 74"/>
            <p:cNvCxnSpPr/>
            <p:nvPr/>
          </p:nvCxnSpPr>
          <p:spPr>
            <a:xfrm>
              <a:off x="5290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2" name="Connecteur droit 75"/>
            <p:cNvCxnSpPr/>
            <p:nvPr/>
          </p:nvCxnSpPr>
          <p:spPr>
            <a:xfrm>
              <a:off x="5711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3" name="Connecteur droit 76"/>
            <p:cNvCxnSpPr/>
            <p:nvPr/>
          </p:nvCxnSpPr>
          <p:spPr>
            <a:xfrm>
              <a:off x="6131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4" name="Connecteur droit 77"/>
            <p:cNvCxnSpPr/>
            <p:nvPr/>
          </p:nvCxnSpPr>
          <p:spPr>
            <a:xfrm>
              <a:off x="6542280" y="238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765" name="Connecteur droit 78"/>
            <p:cNvCxnSpPr/>
            <p:nvPr/>
          </p:nvCxnSpPr>
          <p:spPr>
            <a:xfrm>
              <a:off x="69714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6" name="Connecteur droit 79"/>
            <p:cNvCxnSpPr/>
            <p:nvPr/>
          </p:nvCxnSpPr>
          <p:spPr>
            <a:xfrm>
              <a:off x="73915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7" name="Connecteur droit 80"/>
            <p:cNvCxnSpPr/>
            <p:nvPr/>
          </p:nvCxnSpPr>
          <p:spPr>
            <a:xfrm>
              <a:off x="78116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8" name="Connecteur droit 81"/>
            <p:cNvCxnSpPr/>
            <p:nvPr/>
          </p:nvCxnSpPr>
          <p:spPr>
            <a:xfrm>
              <a:off x="82317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9" name="Connecteur droit 82"/>
            <p:cNvCxnSpPr/>
            <p:nvPr/>
          </p:nvCxnSpPr>
          <p:spPr>
            <a:xfrm>
              <a:off x="86518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70" name="Connecteur droit 83"/>
            <p:cNvCxnSpPr/>
            <p:nvPr/>
          </p:nvCxnSpPr>
          <p:spPr>
            <a:xfrm>
              <a:off x="90720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71" name="Connecteur droit 84"/>
            <p:cNvCxnSpPr/>
            <p:nvPr/>
          </p:nvCxnSpPr>
          <p:spPr>
            <a:xfrm>
              <a:off x="94921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72" name="Connecteur droit 85"/>
            <p:cNvCxnSpPr/>
            <p:nvPr/>
          </p:nvCxnSpPr>
          <p:spPr>
            <a:xfrm>
              <a:off x="99122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73" name="Connecteur droit 86"/>
            <p:cNvCxnSpPr/>
            <p:nvPr/>
          </p:nvCxnSpPr>
          <p:spPr>
            <a:xfrm>
              <a:off x="103323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74" name="Connecteur droit 87"/>
            <p:cNvCxnSpPr/>
            <p:nvPr/>
          </p:nvCxnSpPr>
          <p:spPr>
            <a:xfrm>
              <a:off x="10752480" y="238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775" name="Larme 3"/>
          <p:cNvSpPr/>
          <p:nvPr/>
        </p:nvSpPr>
        <p:spPr>
          <a:xfrm rot="8191200">
            <a:off x="3421440" y="190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76" name="ZoneTexte 4"/>
          <p:cNvSpPr/>
          <p:nvPr/>
        </p:nvSpPr>
        <p:spPr>
          <a:xfrm>
            <a:off x="3457080" y="187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7" name="ZoneTexte 5"/>
          <p:cNvSpPr/>
          <p:nvPr/>
        </p:nvSpPr>
        <p:spPr>
          <a:xfrm>
            <a:off x="1848960" y="186696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3 000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8" name="ZoneTexte 6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3 300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9" name="ZoneTexte 7"/>
          <p:cNvSpPr/>
          <p:nvPr/>
        </p:nvSpPr>
        <p:spPr>
          <a:xfrm>
            <a:off x="6195240" y="199296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4 000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0" name="Larme 8"/>
          <p:cNvSpPr/>
          <p:nvPr/>
        </p:nvSpPr>
        <p:spPr>
          <a:xfrm rot="8191200">
            <a:off x="5547600" y="190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81" name="ZoneTexte 9"/>
          <p:cNvSpPr/>
          <p:nvPr/>
        </p:nvSpPr>
        <p:spPr>
          <a:xfrm>
            <a:off x="5583600" y="187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2" name="Larme 12"/>
          <p:cNvSpPr/>
          <p:nvPr/>
        </p:nvSpPr>
        <p:spPr>
          <a:xfrm rot="8191200">
            <a:off x="133524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83" name="ZoneTexte 13"/>
          <p:cNvSpPr/>
          <p:nvPr/>
        </p:nvSpPr>
        <p:spPr>
          <a:xfrm>
            <a:off x="1371240" y="184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87" name="Groupe 12"/>
          <p:cNvGrpSpPr/>
          <p:nvPr/>
        </p:nvGrpSpPr>
        <p:grpSpPr>
          <a:xfrm>
            <a:off x="-1850400" y="5614560"/>
            <a:ext cx="12602880" cy="596880"/>
            <a:chOff x="-1850400" y="5614560"/>
            <a:chExt cx="12602880" cy="596880"/>
          </a:xfrm>
        </p:grpSpPr>
        <p:cxnSp>
          <p:nvCxnSpPr>
            <p:cNvPr id="788" name="Connecteur droit 328"/>
            <p:cNvCxnSpPr/>
            <p:nvPr/>
          </p:nvCxnSpPr>
          <p:spPr>
            <a:xfrm>
              <a:off x="-1850400" y="620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89" name="Connecteur droit 329"/>
            <p:cNvCxnSpPr/>
            <p:nvPr/>
          </p:nvCxnSpPr>
          <p:spPr>
            <a:xfrm>
              <a:off x="-1845720" y="561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0" name="Connecteur droit 330"/>
            <p:cNvCxnSpPr/>
            <p:nvPr/>
          </p:nvCxnSpPr>
          <p:spPr>
            <a:xfrm>
              <a:off x="-14302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1" name="Connecteur droit 331"/>
            <p:cNvCxnSpPr/>
            <p:nvPr/>
          </p:nvCxnSpPr>
          <p:spPr>
            <a:xfrm>
              <a:off x="-1010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2" name="Connecteur droit 332"/>
            <p:cNvCxnSpPr/>
            <p:nvPr/>
          </p:nvCxnSpPr>
          <p:spPr>
            <a:xfrm>
              <a:off x="-590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3" name="Connecteur droit 333"/>
            <p:cNvCxnSpPr/>
            <p:nvPr/>
          </p:nvCxnSpPr>
          <p:spPr>
            <a:xfrm>
              <a:off x="-169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4" name="Connecteur droit 334"/>
            <p:cNvCxnSpPr/>
            <p:nvPr/>
          </p:nvCxnSpPr>
          <p:spPr>
            <a:xfrm>
              <a:off x="2498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5" name="Connecteur droit 335"/>
            <p:cNvCxnSpPr/>
            <p:nvPr/>
          </p:nvCxnSpPr>
          <p:spPr>
            <a:xfrm>
              <a:off x="6699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6" name="Connecteur droit 336"/>
            <p:cNvCxnSpPr/>
            <p:nvPr/>
          </p:nvCxnSpPr>
          <p:spPr>
            <a:xfrm>
              <a:off x="10900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7" name="Connecteur droit 337"/>
            <p:cNvCxnSpPr/>
            <p:nvPr/>
          </p:nvCxnSpPr>
          <p:spPr>
            <a:xfrm>
              <a:off x="15102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8" name="Connecteur droit 338"/>
            <p:cNvCxnSpPr/>
            <p:nvPr/>
          </p:nvCxnSpPr>
          <p:spPr>
            <a:xfrm>
              <a:off x="193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9" name="Connecteur droit 339"/>
            <p:cNvCxnSpPr/>
            <p:nvPr/>
          </p:nvCxnSpPr>
          <p:spPr>
            <a:xfrm>
              <a:off x="2350440" y="561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800" name="Connecteur droit 340"/>
            <p:cNvCxnSpPr/>
            <p:nvPr/>
          </p:nvCxnSpPr>
          <p:spPr>
            <a:xfrm>
              <a:off x="277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1" name="Connecteur droit 341"/>
            <p:cNvCxnSpPr/>
            <p:nvPr/>
          </p:nvCxnSpPr>
          <p:spPr>
            <a:xfrm>
              <a:off x="319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2" name="Connecteur droit 342"/>
            <p:cNvCxnSpPr/>
            <p:nvPr/>
          </p:nvCxnSpPr>
          <p:spPr>
            <a:xfrm>
              <a:off x="36104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3" name="Connecteur droit 343"/>
            <p:cNvCxnSpPr/>
            <p:nvPr/>
          </p:nvCxnSpPr>
          <p:spPr>
            <a:xfrm>
              <a:off x="403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4" name="Connecteur droit 344"/>
            <p:cNvCxnSpPr/>
            <p:nvPr/>
          </p:nvCxnSpPr>
          <p:spPr>
            <a:xfrm>
              <a:off x="44506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5" name="Connecteur droit 345"/>
            <p:cNvCxnSpPr/>
            <p:nvPr/>
          </p:nvCxnSpPr>
          <p:spPr>
            <a:xfrm>
              <a:off x="48708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6" name="Connecteur droit 346"/>
            <p:cNvCxnSpPr/>
            <p:nvPr/>
          </p:nvCxnSpPr>
          <p:spPr>
            <a:xfrm>
              <a:off x="5290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7" name="Connecteur droit 347"/>
            <p:cNvCxnSpPr/>
            <p:nvPr/>
          </p:nvCxnSpPr>
          <p:spPr>
            <a:xfrm>
              <a:off x="5711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8" name="Connecteur droit 348"/>
            <p:cNvCxnSpPr/>
            <p:nvPr/>
          </p:nvCxnSpPr>
          <p:spPr>
            <a:xfrm>
              <a:off x="6131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9" name="Connecteur droit 349"/>
            <p:cNvCxnSpPr/>
            <p:nvPr/>
          </p:nvCxnSpPr>
          <p:spPr>
            <a:xfrm>
              <a:off x="6542280" y="562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810" name="Connecteur droit 350"/>
            <p:cNvCxnSpPr/>
            <p:nvPr/>
          </p:nvCxnSpPr>
          <p:spPr>
            <a:xfrm>
              <a:off x="69714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1" name="Connecteur droit 351"/>
            <p:cNvCxnSpPr/>
            <p:nvPr/>
          </p:nvCxnSpPr>
          <p:spPr>
            <a:xfrm>
              <a:off x="73915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2" name="Connecteur droit 352"/>
            <p:cNvCxnSpPr/>
            <p:nvPr/>
          </p:nvCxnSpPr>
          <p:spPr>
            <a:xfrm>
              <a:off x="78116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3" name="Connecteur droit 353"/>
            <p:cNvCxnSpPr/>
            <p:nvPr/>
          </p:nvCxnSpPr>
          <p:spPr>
            <a:xfrm>
              <a:off x="82317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4" name="Connecteur droit 354"/>
            <p:cNvCxnSpPr/>
            <p:nvPr/>
          </p:nvCxnSpPr>
          <p:spPr>
            <a:xfrm>
              <a:off x="86518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5" name="Connecteur droit 355"/>
            <p:cNvCxnSpPr/>
            <p:nvPr/>
          </p:nvCxnSpPr>
          <p:spPr>
            <a:xfrm>
              <a:off x="90720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6" name="Connecteur droit 356"/>
            <p:cNvCxnSpPr/>
            <p:nvPr/>
          </p:nvCxnSpPr>
          <p:spPr>
            <a:xfrm>
              <a:off x="94921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7" name="Connecteur droit 357"/>
            <p:cNvCxnSpPr/>
            <p:nvPr/>
          </p:nvCxnSpPr>
          <p:spPr>
            <a:xfrm>
              <a:off x="99122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8" name="Connecteur droit 358"/>
            <p:cNvCxnSpPr/>
            <p:nvPr/>
          </p:nvCxnSpPr>
          <p:spPr>
            <a:xfrm>
              <a:off x="103323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9" name="Connecteur droit 359"/>
            <p:cNvCxnSpPr/>
            <p:nvPr/>
          </p:nvCxnSpPr>
          <p:spPr>
            <a:xfrm>
              <a:off x="10752480" y="562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820" name="Larme 20"/>
          <p:cNvSpPr/>
          <p:nvPr/>
        </p:nvSpPr>
        <p:spPr>
          <a:xfrm rot="8191200">
            <a:off x="3421440" y="514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21" name="ZoneTexte 49"/>
          <p:cNvSpPr/>
          <p:nvPr/>
        </p:nvSpPr>
        <p:spPr>
          <a:xfrm>
            <a:off x="3457080" y="511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2" name="ZoneTexte 50"/>
          <p:cNvSpPr/>
          <p:nvPr/>
        </p:nvSpPr>
        <p:spPr>
          <a:xfrm>
            <a:off x="1848960" y="510696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3" name="ZoneTexte 51"/>
          <p:cNvSpPr/>
          <p:nvPr/>
        </p:nvSpPr>
        <p:spPr>
          <a:xfrm>
            <a:off x="6077880" y="510696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4" name="Larme 21"/>
          <p:cNvSpPr/>
          <p:nvPr/>
        </p:nvSpPr>
        <p:spPr>
          <a:xfrm rot="8191200">
            <a:off x="5547600" y="514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25" name="ZoneTexte 52"/>
          <p:cNvSpPr/>
          <p:nvPr/>
        </p:nvSpPr>
        <p:spPr>
          <a:xfrm>
            <a:off x="5583600" y="511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6" name="Larme 22"/>
          <p:cNvSpPr/>
          <p:nvPr/>
        </p:nvSpPr>
        <p:spPr>
          <a:xfrm rot="8191200">
            <a:off x="133524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27" name="ZoneTexte 53"/>
          <p:cNvSpPr/>
          <p:nvPr/>
        </p:nvSpPr>
        <p:spPr>
          <a:xfrm>
            <a:off x="1371240" y="508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828" name="ZoneTexte 71"/>
              <p:cNvSpPr txBox="1"/>
              <p:nvPr/>
            </p:nvSpPr>
            <p:spPr>
              <a:xfrm>
                <a:off x="4124160" y="3715920"/>
                <a:ext cx="9018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133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31" name="Groupe 50"/>
          <p:cNvGrpSpPr/>
          <p:nvPr/>
        </p:nvGrpSpPr>
        <p:grpSpPr>
          <a:xfrm>
            <a:off x="-1850400" y="2374560"/>
            <a:ext cx="12602880" cy="596880"/>
            <a:chOff x="-1850400" y="2374560"/>
            <a:chExt cx="12602880" cy="596880"/>
          </a:xfrm>
        </p:grpSpPr>
        <p:cxnSp>
          <p:nvCxnSpPr>
            <p:cNvPr id="832" name="Connecteur droit 51"/>
            <p:cNvCxnSpPr/>
            <p:nvPr/>
          </p:nvCxnSpPr>
          <p:spPr>
            <a:xfrm>
              <a:off x="-1850400" y="296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33" name="Connecteur droit 52"/>
            <p:cNvCxnSpPr/>
            <p:nvPr/>
          </p:nvCxnSpPr>
          <p:spPr>
            <a:xfrm>
              <a:off x="-1845720" y="237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34" name="Connecteur droit 53"/>
            <p:cNvCxnSpPr/>
            <p:nvPr/>
          </p:nvCxnSpPr>
          <p:spPr>
            <a:xfrm>
              <a:off x="-14302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35" name="Connecteur droit 54"/>
            <p:cNvCxnSpPr/>
            <p:nvPr/>
          </p:nvCxnSpPr>
          <p:spPr>
            <a:xfrm>
              <a:off x="-1010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36" name="Connecteur droit 55"/>
            <p:cNvCxnSpPr/>
            <p:nvPr/>
          </p:nvCxnSpPr>
          <p:spPr>
            <a:xfrm>
              <a:off x="-590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37" name="Connecteur droit 56"/>
            <p:cNvCxnSpPr/>
            <p:nvPr/>
          </p:nvCxnSpPr>
          <p:spPr>
            <a:xfrm>
              <a:off x="-169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38" name="Connecteur droit 57"/>
            <p:cNvCxnSpPr/>
            <p:nvPr/>
          </p:nvCxnSpPr>
          <p:spPr>
            <a:xfrm>
              <a:off x="2498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39" name="Connecteur droit 58"/>
            <p:cNvCxnSpPr/>
            <p:nvPr/>
          </p:nvCxnSpPr>
          <p:spPr>
            <a:xfrm>
              <a:off x="6699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0" name="Connecteur droit 60"/>
            <p:cNvCxnSpPr/>
            <p:nvPr/>
          </p:nvCxnSpPr>
          <p:spPr>
            <a:xfrm>
              <a:off x="10900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1" name="Connecteur droit 61"/>
            <p:cNvCxnSpPr/>
            <p:nvPr/>
          </p:nvCxnSpPr>
          <p:spPr>
            <a:xfrm>
              <a:off x="15102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2" name="Connecteur droit 62"/>
            <p:cNvCxnSpPr/>
            <p:nvPr/>
          </p:nvCxnSpPr>
          <p:spPr>
            <a:xfrm>
              <a:off x="193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3" name="Connecteur droit 63"/>
            <p:cNvCxnSpPr/>
            <p:nvPr/>
          </p:nvCxnSpPr>
          <p:spPr>
            <a:xfrm>
              <a:off x="2350440" y="237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844" name="Connecteur droit 67"/>
            <p:cNvCxnSpPr/>
            <p:nvPr/>
          </p:nvCxnSpPr>
          <p:spPr>
            <a:xfrm>
              <a:off x="277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5" name="Connecteur droit 68"/>
            <p:cNvCxnSpPr/>
            <p:nvPr/>
          </p:nvCxnSpPr>
          <p:spPr>
            <a:xfrm>
              <a:off x="319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6" name="Connecteur droit 69"/>
            <p:cNvCxnSpPr/>
            <p:nvPr/>
          </p:nvCxnSpPr>
          <p:spPr>
            <a:xfrm>
              <a:off x="36104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7" name="Connecteur droit 70"/>
            <p:cNvCxnSpPr/>
            <p:nvPr/>
          </p:nvCxnSpPr>
          <p:spPr>
            <a:xfrm>
              <a:off x="403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8" name="Connecteur droit 72"/>
            <p:cNvCxnSpPr/>
            <p:nvPr/>
          </p:nvCxnSpPr>
          <p:spPr>
            <a:xfrm>
              <a:off x="44506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9" name="Connecteur droit 73"/>
            <p:cNvCxnSpPr/>
            <p:nvPr/>
          </p:nvCxnSpPr>
          <p:spPr>
            <a:xfrm>
              <a:off x="48708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0" name="Connecteur droit 74"/>
            <p:cNvCxnSpPr/>
            <p:nvPr/>
          </p:nvCxnSpPr>
          <p:spPr>
            <a:xfrm>
              <a:off x="5290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1" name="Connecteur droit 75"/>
            <p:cNvCxnSpPr/>
            <p:nvPr/>
          </p:nvCxnSpPr>
          <p:spPr>
            <a:xfrm>
              <a:off x="5711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2" name="Connecteur droit 76"/>
            <p:cNvCxnSpPr/>
            <p:nvPr/>
          </p:nvCxnSpPr>
          <p:spPr>
            <a:xfrm>
              <a:off x="6131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3" name="Connecteur droit 77"/>
            <p:cNvCxnSpPr/>
            <p:nvPr/>
          </p:nvCxnSpPr>
          <p:spPr>
            <a:xfrm>
              <a:off x="6542280" y="238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854" name="Connecteur droit 78"/>
            <p:cNvCxnSpPr/>
            <p:nvPr/>
          </p:nvCxnSpPr>
          <p:spPr>
            <a:xfrm>
              <a:off x="69714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5" name="Connecteur droit 79"/>
            <p:cNvCxnSpPr/>
            <p:nvPr/>
          </p:nvCxnSpPr>
          <p:spPr>
            <a:xfrm>
              <a:off x="73915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6" name="Connecteur droit 80"/>
            <p:cNvCxnSpPr/>
            <p:nvPr/>
          </p:nvCxnSpPr>
          <p:spPr>
            <a:xfrm>
              <a:off x="78116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7" name="Connecteur droit 81"/>
            <p:cNvCxnSpPr/>
            <p:nvPr/>
          </p:nvCxnSpPr>
          <p:spPr>
            <a:xfrm>
              <a:off x="82317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8" name="Connecteur droit 82"/>
            <p:cNvCxnSpPr/>
            <p:nvPr/>
          </p:nvCxnSpPr>
          <p:spPr>
            <a:xfrm>
              <a:off x="86518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9" name="Connecteur droit 83"/>
            <p:cNvCxnSpPr/>
            <p:nvPr/>
          </p:nvCxnSpPr>
          <p:spPr>
            <a:xfrm>
              <a:off x="90720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60" name="Connecteur droit 84"/>
            <p:cNvCxnSpPr/>
            <p:nvPr/>
          </p:nvCxnSpPr>
          <p:spPr>
            <a:xfrm>
              <a:off x="94921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61" name="Connecteur droit 85"/>
            <p:cNvCxnSpPr/>
            <p:nvPr/>
          </p:nvCxnSpPr>
          <p:spPr>
            <a:xfrm>
              <a:off x="99122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62" name="Connecteur droit 86"/>
            <p:cNvCxnSpPr/>
            <p:nvPr/>
          </p:nvCxnSpPr>
          <p:spPr>
            <a:xfrm>
              <a:off x="103323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63" name="Connecteur droit 87"/>
            <p:cNvCxnSpPr/>
            <p:nvPr/>
          </p:nvCxnSpPr>
          <p:spPr>
            <a:xfrm>
              <a:off x="10752480" y="238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864" name="Larme 3"/>
          <p:cNvSpPr/>
          <p:nvPr/>
        </p:nvSpPr>
        <p:spPr>
          <a:xfrm rot="8191200">
            <a:off x="3421440" y="190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65" name="ZoneTexte 4"/>
          <p:cNvSpPr/>
          <p:nvPr/>
        </p:nvSpPr>
        <p:spPr>
          <a:xfrm>
            <a:off x="3457080" y="187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6" name="ZoneTexte 5"/>
          <p:cNvSpPr/>
          <p:nvPr/>
        </p:nvSpPr>
        <p:spPr>
          <a:xfrm>
            <a:off x="1848960" y="186696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3 000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7" name="ZoneTexte 6"/>
          <p:cNvSpPr/>
          <p:nvPr/>
        </p:nvSpPr>
        <p:spPr>
          <a:xfrm>
            <a:off x="3003840" y="1825920"/>
            <a:ext cx="11617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3 300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8" name="ZoneTexte 7"/>
          <p:cNvSpPr/>
          <p:nvPr/>
        </p:nvSpPr>
        <p:spPr>
          <a:xfrm>
            <a:off x="6131520" y="187524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4 000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9" name="Larme 8"/>
          <p:cNvSpPr/>
          <p:nvPr/>
        </p:nvSpPr>
        <p:spPr>
          <a:xfrm rot="8191200">
            <a:off x="5547600" y="190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70" name="ZoneTexte 9"/>
          <p:cNvSpPr/>
          <p:nvPr/>
        </p:nvSpPr>
        <p:spPr>
          <a:xfrm>
            <a:off x="5583600" y="187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1" name="Larme 10"/>
          <p:cNvSpPr/>
          <p:nvPr/>
        </p:nvSpPr>
        <p:spPr>
          <a:xfrm rot="8191200">
            <a:off x="133524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72" name="ZoneTexte 11"/>
          <p:cNvSpPr/>
          <p:nvPr/>
        </p:nvSpPr>
        <p:spPr>
          <a:xfrm>
            <a:off x="1371240" y="184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3" name="ZoneTexte 12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3 300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77" name="Groupe 13"/>
          <p:cNvGrpSpPr/>
          <p:nvPr/>
        </p:nvGrpSpPr>
        <p:grpSpPr>
          <a:xfrm>
            <a:off x="-1850400" y="5614560"/>
            <a:ext cx="12602880" cy="596880"/>
            <a:chOff x="-1850400" y="5614560"/>
            <a:chExt cx="12602880" cy="596880"/>
          </a:xfrm>
        </p:grpSpPr>
        <p:cxnSp>
          <p:nvCxnSpPr>
            <p:cNvPr id="878" name="Connecteur droit 360"/>
            <p:cNvCxnSpPr/>
            <p:nvPr/>
          </p:nvCxnSpPr>
          <p:spPr>
            <a:xfrm>
              <a:off x="-1850400" y="620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79" name="Connecteur droit 361"/>
            <p:cNvCxnSpPr/>
            <p:nvPr/>
          </p:nvCxnSpPr>
          <p:spPr>
            <a:xfrm>
              <a:off x="-1845720" y="561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0" name="Connecteur droit 362"/>
            <p:cNvCxnSpPr/>
            <p:nvPr/>
          </p:nvCxnSpPr>
          <p:spPr>
            <a:xfrm>
              <a:off x="-14302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1" name="Connecteur droit 363"/>
            <p:cNvCxnSpPr/>
            <p:nvPr/>
          </p:nvCxnSpPr>
          <p:spPr>
            <a:xfrm>
              <a:off x="-1010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2" name="Connecteur droit 364"/>
            <p:cNvCxnSpPr/>
            <p:nvPr/>
          </p:nvCxnSpPr>
          <p:spPr>
            <a:xfrm>
              <a:off x="-590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3" name="Connecteur droit 365"/>
            <p:cNvCxnSpPr/>
            <p:nvPr/>
          </p:nvCxnSpPr>
          <p:spPr>
            <a:xfrm>
              <a:off x="-169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4" name="Connecteur droit 366"/>
            <p:cNvCxnSpPr/>
            <p:nvPr/>
          </p:nvCxnSpPr>
          <p:spPr>
            <a:xfrm>
              <a:off x="2498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5" name="Connecteur droit 367"/>
            <p:cNvCxnSpPr/>
            <p:nvPr/>
          </p:nvCxnSpPr>
          <p:spPr>
            <a:xfrm>
              <a:off x="6699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6" name="Connecteur droit 368"/>
            <p:cNvCxnSpPr/>
            <p:nvPr/>
          </p:nvCxnSpPr>
          <p:spPr>
            <a:xfrm>
              <a:off x="10900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7" name="Connecteur droit 369"/>
            <p:cNvCxnSpPr/>
            <p:nvPr/>
          </p:nvCxnSpPr>
          <p:spPr>
            <a:xfrm>
              <a:off x="15102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8" name="Connecteur droit 370"/>
            <p:cNvCxnSpPr/>
            <p:nvPr/>
          </p:nvCxnSpPr>
          <p:spPr>
            <a:xfrm>
              <a:off x="193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9" name="Connecteur droit 371"/>
            <p:cNvCxnSpPr/>
            <p:nvPr/>
          </p:nvCxnSpPr>
          <p:spPr>
            <a:xfrm>
              <a:off x="2350440" y="561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890" name="Connecteur droit 372"/>
            <p:cNvCxnSpPr/>
            <p:nvPr/>
          </p:nvCxnSpPr>
          <p:spPr>
            <a:xfrm>
              <a:off x="277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1" name="Connecteur droit 373"/>
            <p:cNvCxnSpPr/>
            <p:nvPr/>
          </p:nvCxnSpPr>
          <p:spPr>
            <a:xfrm>
              <a:off x="319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2" name="Connecteur droit 374"/>
            <p:cNvCxnSpPr/>
            <p:nvPr/>
          </p:nvCxnSpPr>
          <p:spPr>
            <a:xfrm>
              <a:off x="36104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3" name="Connecteur droit 375"/>
            <p:cNvCxnSpPr/>
            <p:nvPr/>
          </p:nvCxnSpPr>
          <p:spPr>
            <a:xfrm>
              <a:off x="403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4" name="Connecteur droit 376"/>
            <p:cNvCxnSpPr/>
            <p:nvPr/>
          </p:nvCxnSpPr>
          <p:spPr>
            <a:xfrm>
              <a:off x="44506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5" name="Connecteur droit 377"/>
            <p:cNvCxnSpPr/>
            <p:nvPr/>
          </p:nvCxnSpPr>
          <p:spPr>
            <a:xfrm>
              <a:off x="48708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6" name="Connecteur droit 378"/>
            <p:cNvCxnSpPr/>
            <p:nvPr/>
          </p:nvCxnSpPr>
          <p:spPr>
            <a:xfrm>
              <a:off x="5290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7" name="Connecteur droit 379"/>
            <p:cNvCxnSpPr/>
            <p:nvPr/>
          </p:nvCxnSpPr>
          <p:spPr>
            <a:xfrm>
              <a:off x="5711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8" name="Connecteur droit 380"/>
            <p:cNvCxnSpPr/>
            <p:nvPr/>
          </p:nvCxnSpPr>
          <p:spPr>
            <a:xfrm>
              <a:off x="6131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9" name="Connecteur droit 381"/>
            <p:cNvCxnSpPr/>
            <p:nvPr/>
          </p:nvCxnSpPr>
          <p:spPr>
            <a:xfrm>
              <a:off x="6542280" y="562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900" name="Connecteur droit 382"/>
            <p:cNvCxnSpPr/>
            <p:nvPr/>
          </p:nvCxnSpPr>
          <p:spPr>
            <a:xfrm>
              <a:off x="69714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1" name="Connecteur droit 383"/>
            <p:cNvCxnSpPr/>
            <p:nvPr/>
          </p:nvCxnSpPr>
          <p:spPr>
            <a:xfrm>
              <a:off x="73915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2" name="Connecteur droit 384"/>
            <p:cNvCxnSpPr/>
            <p:nvPr/>
          </p:nvCxnSpPr>
          <p:spPr>
            <a:xfrm>
              <a:off x="78116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3" name="Connecteur droit 385"/>
            <p:cNvCxnSpPr/>
            <p:nvPr/>
          </p:nvCxnSpPr>
          <p:spPr>
            <a:xfrm>
              <a:off x="82317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4" name="Connecteur droit 386"/>
            <p:cNvCxnSpPr/>
            <p:nvPr/>
          </p:nvCxnSpPr>
          <p:spPr>
            <a:xfrm>
              <a:off x="86518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5" name="Connecteur droit 387"/>
            <p:cNvCxnSpPr/>
            <p:nvPr/>
          </p:nvCxnSpPr>
          <p:spPr>
            <a:xfrm>
              <a:off x="90720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6" name="Connecteur droit 388"/>
            <p:cNvCxnSpPr/>
            <p:nvPr/>
          </p:nvCxnSpPr>
          <p:spPr>
            <a:xfrm>
              <a:off x="94921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7" name="Connecteur droit 389"/>
            <p:cNvCxnSpPr/>
            <p:nvPr/>
          </p:nvCxnSpPr>
          <p:spPr>
            <a:xfrm>
              <a:off x="99122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8" name="Connecteur droit 390"/>
            <p:cNvCxnSpPr/>
            <p:nvPr/>
          </p:nvCxnSpPr>
          <p:spPr>
            <a:xfrm>
              <a:off x="103323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9" name="Connecteur droit 391"/>
            <p:cNvCxnSpPr/>
            <p:nvPr/>
          </p:nvCxnSpPr>
          <p:spPr>
            <a:xfrm>
              <a:off x="10752480" y="562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910" name="Larme 23"/>
          <p:cNvSpPr/>
          <p:nvPr/>
        </p:nvSpPr>
        <p:spPr>
          <a:xfrm rot="8191200">
            <a:off x="3421440" y="514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11" name="ZoneTexte 54"/>
          <p:cNvSpPr/>
          <p:nvPr/>
        </p:nvSpPr>
        <p:spPr>
          <a:xfrm>
            <a:off x="3457080" y="511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2" name="ZoneTexte 55"/>
          <p:cNvSpPr/>
          <p:nvPr/>
        </p:nvSpPr>
        <p:spPr>
          <a:xfrm>
            <a:off x="3003840" y="5065920"/>
            <a:ext cx="11617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13,3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3" name="Larme 24"/>
          <p:cNvSpPr/>
          <p:nvPr/>
        </p:nvSpPr>
        <p:spPr>
          <a:xfrm rot="8191200">
            <a:off x="5547600" y="514908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14" name="ZoneTexte 56"/>
          <p:cNvSpPr/>
          <p:nvPr/>
        </p:nvSpPr>
        <p:spPr>
          <a:xfrm>
            <a:off x="5583600" y="511524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5" name="Larme 25"/>
          <p:cNvSpPr/>
          <p:nvPr/>
        </p:nvSpPr>
        <p:spPr>
          <a:xfrm rot="8191200">
            <a:off x="133524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16" name="ZoneTexte 57"/>
          <p:cNvSpPr/>
          <p:nvPr/>
        </p:nvSpPr>
        <p:spPr>
          <a:xfrm>
            <a:off x="1371240" y="508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7" name="ZoneTexte 58"/>
          <p:cNvSpPr/>
          <p:nvPr/>
        </p:nvSpPr>
        <p:spPr>
          <a:xfrm>
            <a:off x="1848960" y="510696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8" name="ZoneTexte 59"/>
          <p:cNvSpPr/>
          <p:nvPr/>
        </p:nvSpPr>
        <p:spPr>
          <a:xfrm>
            <a:off x="6077880" y="510696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919" name="ZoneTexte 72"/>
              <p:cNvSpPr txBox="1"/>
              <p:nvPr/>
            </p:nvSpPr>
            <p:spPr>
              <a:xfrm>
                <a:off x="4124520" y="3715920"/>
                <a:ext cx="9018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133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2" dur="indefinite" restart="never" nodeType="tmRoot">
          <p:childTnLst>
            <p:seq>
              <p:cTn id="73" dur="indefinite" nodeType="mainSeq">
                <p:childTnLst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2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lettre indiquant où est placé le nombre :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922" name="Groupe 50"/>
          <p:cNvGrpSpPr/>
          <p:nvPr/>
        </p:nvGrpSpPr>
        <p:grpSpPr>
          <a:xfrm>
            <a:off x="-1850400" y="2374560"/>
            <a:ext cx="12602880" cy="596880"/>
            <a:chOff x="-1850400" y="2374560"/>
            <a:chExt cx="12602880" cy="596880"/>
          </a:xfrm>
        </p:grpSpPr>
        <p:cxnSp>
          <p:nvCxnSpPr>
            <p:cNvPr id="923" name="Connecteur droit 51"/>
            <p:cNvCxnSpPr/>
            <p:nvPr/>
          </p:nvCxnSpPr>
          <p:spPr>
            <a:xfrm>
              <a:off x="-1850400" y="296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4" name="Connecteur droit 52"/>
            <p:cNvCxnSpPr/>
            <p:nvPr/>
          </p:nvCxnSpPr>
          <p:spPr>
            <a:xfrm>
              <a:off x="-1845720" y="237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5" name="Connecteur droit 53"/>
            <p:cNvCxnSpPr/>
            <p:nvPr/>
          </p:nvCxnSpPr>
          <p:spPr>
            <a:xfrm>
              <a:off x="-14302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6" name="Connecteur droit 54"/>
            <p:cNvCxnSpPr/>
            <p:nvPr/>
          </p:nvCxnSpPr>
          <p:spPr>
            <a:xfrm>
              <a:off x="-1010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7" name="Connecteur droit 55"/>
            <p:cNvCxnSpPr/>
            <p:nvPr/>
          </p:nvCxnSpPr>
          <p:spPr>
            <a:xfrm>
              <a:off x="-590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8" name="Connecteur droit 56"/>
            <p:cNvCxnSpPr/>
            <p:nvPr/>
          </p:nvCxnSpPr>
          <p:spPr>
            <a:xfrm>
              <a:off x="-169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9" name="Connecteur droit 57"/>
            <p:cNvCxnSpPr/>
            <p:nvPr/>
          </p:nvCxnSpPr>
          <p:spPr>
            <a:xfrm>
              <a:off x="2498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0" name="Connecteur droit 58"/>
            <p:cNvCxnSpPr/>
            <p:nvPr/>
          </p:nvCxnSpPr>
          <p:spPr>
            <a:xfrm>
              <a:off x="6699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1" name="Connecteur droit 60"/>
            <p:cNvCxnSpPr/>
            <p:nvPr/>
          </p:nvCxnSpPr>
          <p:spPr>
            <a:xfrm>
              <a:off x="10900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2" name="Connecteur droit 61"/>
            <p:cNvCxnSpPr/>
            <p:nvPr/>
          </p:nvCxnSpPr>
          <p:spPr>
            <a:xfrm>
              <a:off x="15102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3" name="Connecteur droit 62"/>
            <p:cNvCxnSpPr/>
            <p:nvPr/>
          </p:nvCxnSpPr>
          <p:spPr>
            <a:xfrm>
              <a:off x="193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4" name="Connecteur droit 63"/>
            <p:cNvCxnSpPr/>
            <p:nvPr/>
          </p:nvCxnSpPr>
          <p:spPr>
            <a:xfrm>
              <a:off x="2350440" y="237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935" name="Connecteur droit 67"/>
            <p:cNvCxnSpPr/>
            <p:nvPr/>
          </p:nvCxnSpPr>
          <p:spPr>
            <a:xfrm>
              <a:off x="277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6" name="Connecteur droit 68"/>
            <p:cNvCxnSpPr/>
            <p:nvPr/>
          </p:nvCxnSpPr>
          <p:spPr>
            <a:xfrm>
              <a:off x="319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7" name="Connecteur droit 69"/>
            <p:cNvCxnSpPr/>
            <p:nvPr/>
          </p:nvCxnSpPr>
          <p:spPr>
            <a:xfrm>
              <a:off x="36104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8" name="Connecteur droit 70"/>
            <p:cNvCxnSpPr/>
            <p:nvPr/>
          </p:nvCxnSpPr>
          <p:spPr>
            <a:xfrm>
              <a:off x="403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9" name="Connecteur droit 72"/>
            <p:cNvCxnSpPr/>
            <p:nvPr/>
          </p:nvCxnSpPr>
          <p:spPr>
            <a:xfrm>
              <a:off x="44506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0" name="Connecteur droit 73"/>
            <p:cNvCxnSpPr/>
            <p:nvPr/>
          </p:nvCxnSpPr>
          <p:spPr>
            <a:xfrm>
              <a:off x="48708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1" name="Connecteur droit 74"/>
            <p:cNvCxnSpPr/>
            <p:nvPr/>
          </p:nvCxnSpPr>
          <p:spPr>
            <a:xfrm>
              <a:off x="5290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2" name="Connecteur droit 75"/>
            <p:cNvCxnSpPr/>
            <p:nvPr/>
          </p:nvCxnSpPr>
          <p:spPr>
            <a:xfrm>
              <a:off x="5711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3" name="Connecteur droit 76"/>
            <p:cNvCxnSpPr/>
            <p:nvPr/>
          </p:nvCxnSpPr>
          <p:spPr>
            <a:xfrm>
              <a:off x="6131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4" name="Connecteur droit 77"/>
            <p:cNvCxnSpPr/>
            <p:nvPr/>
          </p:nvCxnSpPr>
          <p:spPr>
            <a:xfrm>
              <a:off x="6542280" y="238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945" name="Connecteur droit 78"/>
            <p:cNvCxnSpPr/>
            <p:nvPr/>
          </p:nvCxnSpPr>
          <p:spPr>
            <a:xfrm>
              <a:off x="69714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6" name="Connecteur droit 79"/>
            <p:cNvCxnSpPr/>
            <p:nvPr/>
          </p:nvCxnSpPr>
          <p:spPr>
            <a:xfrm>
              <a:off x="73915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7" name="Connecteur droit 80"/>
            <p:cNvCxnSpPr/>
            <p:nvPr/>
          </p:nvCxnSpPr>
          <p:spPr>
            <a:xfrm>
              <a:off x="78116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8" name="Connecteur droit 81"/>
            <p:cNvCxnSpPr/>
            <p:nvPr/>
          </p:nvCxnSpPr>
          <p:spPr>
            <a:xfrm>
              <a:off x="82317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9" name="Connecteur droit 82"/>
            <p:cNvCxnSpPr/>
            <p:nvPr/>
          </p:nvCxnSpPr>
          <p:spPr>
            <a:xfrm>
              <a:off x="86518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50" name="Connecteur droit 83"/>
            <p:cNvCxnSpPr/>
            <p:nvPr/>
          </p:nvCxnSpPr>
          <p:spPr>
            <a:xfrm>
              <a:off x="90720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51" name="Connecteur droit 84"/>
            <p:cNvCxnSpPr/>
            <p:nvPr/>
          </p:nvCxnSpPr>
          <p:spPr>
            <a:xfrm>
              <a:off x="94921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52" name="Connecteur droit 85"/>
            <p:cNvCxnSpPr/>
            <p:nvPr/>
          </p:nvCxnSpPr>
          <p:spPr>
            <a:xfrm>
              <a:off x="99122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53" name="Connecteur droit 86"/>
            <p:cNvCxnSpPr/>
            <p:nvPr/>
          </p:nvCxnSpPr>
          <p:spPr>
            <a:xfrm>
              <a:off x="103323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54" name="Connecteur droit 87"/>
            <p:cNvCxnSpPr/>
            <p:nvPr/>
          </p:nvCxnSpPr>
          <p:spPr>
            <a:xfrm>
              <a:off x="10752480" y="238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955" name="ZoneTexte 5"/>
          <p:cNvSpPr/>
          <p:nvPr/>
        </p:nvSpPr>
        <p:spPr>
          <a:xfrm>
            <a:off x="1848960" y="186696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5 400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6" name="ZoneTexte 6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5 530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7" name="ZoneTexte 7"/>
          <p:cNvSpPr/>
          <p:nvPr/>
        </p:nvSpPr>
        <p:spPr>
          <a:xfrm>
            <a:off x="6171480" y="187524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5 500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8" name="Larme 8"/>
          <p:cNvSpPr/>
          <p:nvPr/>
        </p:nvSpPr>
        <p:spPr>
          <a:xfrm rot="8191200">
            <a:off x="761256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59" name="ZoneTexte 9"/>
          <p:cNvSpPr/>
          <p:nvPr/>
        </p:nvSpPr>
        <p:spPr>
          <a:xfrm>
            <a:off x="7648200" y="184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0" name="Larme 10"/>
          <p:cNvSpPr/>
          <p:nvPr/>
        </p:nvSpPr>
        <p:spPr>
          <a:xfrm rot="8191200">
            <a:off x="835920" y="19101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61" name="ZoneTexte 11"/>
          <p:cNvSpPr/>
          <p:nvPr/>
        </p:nvSpPr>
        <p:spPr>
          <a:xfrm>
            <a:off x="871920" y="18763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2" name="Larme 12"/>
          <p:cNvSpPr/>
          <p:nvPr/>
        </p:nvSpPr>
        <p:spPr>
          <a:xfrm rot="8191200">
            <a:off x="551376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63" name="ZoneTexte 13"/>
          <p:cNvSpPr/>
          <p:nvPr/>
        </p:nvSpPr>
        <p:spPr>
          <a:xfrm>
            <a:off x="5549760" y="184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67" name="Groupe 14"/>
          <p:cNvGrpSpPr/>
          <p:nvPr/>
        </p:nvGrpSpPr>
        <p:grpSpPr>
          <a:xfrm>
            <a:off x="-1850400" y="5614560"/>
            <a:ext cx="12602880" cy="596880"/>
            <a:chOff x="-1850400" y="5614560"/>
            <a:chExt cx="12602880" cy="596880"/>
          </a:xfrm>
        </p:grpSpPr>
        <p:cxnSp>
          <p:nvCxnSpPr>
            <p:cNvPr id="968" name="Connecteur droit 392"/>
            <p:cNvCxnSpPr/>
            <p:nvPr/>
          </p:nvCxnSpPr>
          <p:spPr>
            <a:xfrm>
              <a:off x="-1850400" y="620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69" name="Connecteur droit 393"/>
            <p:cNvCxnSpPr/>
            <p:nvPr/>
          </p:nvCxnSpPr>
          <p:spPr>
            <a:xfrm>
              <a:off x="-1845720" y="561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0" name="Connecteur droit 394"/>
            <p:cNvCxnSpPr/>
            <p:nvPr/>
          </p:nvCxnSpPr>
          <p:spPr>
            <a:xfrm>
              <a:off x="-14302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1" name="Connecteur droit 395"/>
            <p:cNvCxnSpPr/>
            <p:nvPr/>
          </p:nvCxnSpPr>
          <p:spPr>
            <a:xfrm>
              <a:off x="-1010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2" name="Connecteur droit 396"/>
            <p:cNvCxnSpPr/>
            <p:nvPr/>
          </p:nvCxnSpPr>
          <p:spPr>
            <a:xfrm>
              <a:off x="-590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3" name="Connecteur droit 397"/>
            <p:cNvCxnSpPr/>
            <p:nvPr/>
          </p:nvCxnSpPr>
          <p:spPr>
            <a:xfrm>
              <a:off x="-169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4" name="Connecteur droit 398"/>
            <p:cNvCxnSpPr/>
            <p:nvPr/>
          </p:nvCxnSpPr>
          <p:spPr>
            <a:xfrm>
              <a:off x="2498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5" name="Connecteur droit 399"/>
            <p:cNvCxnSpPr/>
            <p:nvPr/>
          </p:nvCxnSpPr>
          <p:spPr>
            <a:xfrm>
              <a:off x="6699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6" name="Connecteur droit 400"/>
            <p:cNvCxnSpPr/>
            <p:nvPr/>
          </p:nvCxnSpPr>
          <p:spPr>
            <a:xfrm>
              <a:off x="10900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7" name="Connecteur droit 401"/>
            <p:cNvCxnSpPr/>
            <p:nvPr/>
          </p:nvCxnSpPr>
          <p:spPr>
            <a:xfrm>
              <a:off x="15102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8" name="Connecteur droit 402"/>
            <p:cNvCxnSpPr/>
            <p:nvPr/>
          </p:nvCxnSpPr>
          <p:spPr>
            <a:xfrm>
              <a:off x="193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9" name="Connecteur droit 403"/>
            <p:cNvCxnSpPr/>
            <p:nvPr/>
          </p:nvCxnSpPr>
          <p:spPr>
            <a:xfrm>
              <a:off x="2350440" y="561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980" name="Connecteur droit 404"/>
            <p:cNvCxnSpPr/>
            <p:nvPr/>
          </p:nvCxnSpPr>
          <p:spPr>
            <a:xfrm>
              <a:off x="277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1" name="Connecteur droit 405"/>
            <p:cNvCxnSpPr/>
            <p:nvPr/>
          </p:nvCxnSpPr>
          <p:spPr>
            <a:xfrm>
              <a:off x="319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2" name="Connecteur droit 406"/>
            <p:cNvCxnSpPr/>
            <p:nvPr/>
          </p:nvCxnSpPr>
          <p:spPr>
            <a:xfrm>
              <a:off x="36104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3" name="Connecteur droit 407"/>
            <p:cNvCxnSpPr/>
            <p:nvPr/>
          </p:nvCxnSpPr>
          <p:spPr>
            <a:xfrm>
              <a:off x="403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4" name="Connecteur droit 408"/>
            <p:cNvCxnSpPr/>
            <p:nvPr/>
          </p:nvCxnSpPr>
          <p:spPr>
            <a:xfrm>
              <a:off x="44506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5" name="Connecteur droit 409"/>
            <p:cNvCxnSpPr/>
            <p:nvPr/>
          </p:nvCxnSpPr>
          <p:spPr>
            <a:xfrm>
              <a:off x="48708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6" name="Connecteur droit 410"/>
            <p:cNvCxnSpPr/>
            <p:nvPr/>
          </p:nvCxnSpPr>
          <p:spPr>
            <a:xfrm>
              <a:off x="5290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7" name="Connecteur droit 411"/>
            <p:cNvCxnSpPr/>
            <p:nvPr/>
          </p:nvCxnSpPr>
          <p:spPr>
            <a:xfrm>
              <a:off x="5711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8" name="Connecteur droit 412"/>
            <p:cNvCxnSpPr/>
            <p:nvPr/>
          </p:nvCxnSpPr>
          <p:spPr>
            <a:xfrm>
              <a:off x="6131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9" name="Connecteur droit 413"/>
            <p:cNvCxnSpPr/>
            <p:nvPr/>
          </p:nvCxnSpPr>
          <p:spPr>
            <a:xfrm>
              <a:off x="6542280" y="562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990" name="Connecteur droit 414"/>
            <p:cNvCxnSpPr/>
            <p:nvPr/>
          </p:nvCxnSpPr>
          <p:spPr>
            <a:xfrm>
              <a:off x="69714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1" name="Connecteur droit 415"/>
            <p:cNvCxnSpPr/>
            <p:nvPr/>
          </p:nvCxnSpPr>
          <p:spPr>
            <a:xfrm>
              <a:off x="73915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2" name="Connecteur droit 416"/>
            <p:cNvCxnSpPr/>
            <p:nvPr/>
          </p:nvCxnSpPr>
          <p:spPr>
            <a:xfrm>
              <a:off x="78116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3" name="Connecteur droit 417"/>
            <p:cNvCxnSpPr/>
            <p:nvPr/>
          </p:nvCxnSpPr>
          <p:spPr>
            <a:xfrm>
              <a:off x="82317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4" name="Connecteur droit 418"/>
            <p:cNvCxnSpPr/>
            <p:nvPr/>
          </p:nvCxnSpPr>
          <p:spPr>
            <a:xfrm>
              <a:off x="86518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5" name="Connecteur droit 419"/>
            <p:cNvCxnSpPr/>
            <p:nvPr/>
          </p:nvCxnSpPr>
          <p:spPr>
            <a:xfrm>
              <a:off x="90720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6" name="Connecteur droit 420"/>
            <p:cNvCxnSpPr/>
            <p:nvPr/>
          </p:nvCxnSpPr>
          <p:spPr>
            <a:xfrm>
              <a:off x="94921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7" name="Connecteur droit 421"/>
            <p:cNvCxnSpPr/>
            <p:nvPr/>
          </p:nvCxnSpPr>
          <p:spPr>
            <a:xfrm>
              <a:off x="99122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8" name="Connecteur droit 422"/>
            <p:cNvCxnSpPr/>
            <p:nvPr/>
          </p:nvCxnSpPr>
          <p:spPr>
            <a:xfrm>
              <a:off x="103323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9" name="Connecteur droit 423"/>
            <p:cNvCxnSpPr/>
            <p:nvPr/>
          </p:nvCxnSpPr>
          <p:spPr>
            <a:xfrm>
              <a:off x="10752480" y="562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000" name="ZoneTexte 60"/>
          <p:cNvSpPr/>
          <p:nvPr/>
        </p:nvSpPr>
        <p:spPr>
          <a:xfrm>
            <a:off x="2061360" y="51163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5,4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1" name="ZoneTexte 61"/>
          <p:cNvSpPr/>
          <p:nvPr/>
        </p:nvSpPr>
        <p:spPr>
          <a:xfrm>
            <a:off x="6251400" y="510804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5,5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2" name="Larme 26"/>
          <p:cNvSpPr/>
          <p:nvPr/>
        </p:nvSpPr>
        <p:spPr>
          <a:xfrm rot="8191200">
            <a:off x="761256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03" name="ZoneTexte 62"/>
          <p:cNvSpPr/>
          <p:nvPr/>
        </p:nvSpPr>
        <p:spPr>
          <a:xfrm>
            <a:off x="7648200" y="508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4" name="Larme 27"/>
          <p:cNvSpPr/>
          <p:nvPr/>
        </p:nvSpPr>
        <p:spPr>
          <a:xfrm rot="8191200">
            <a:off x="835920" y="51501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05" name="ZoneTexte 63"/>
          <p:cNvSpPr/>
          <p:nvPr/>
        </p:nvSpPr>
        <p:spPr>
          <a:xfrm>
            <a:off x="871920" y="51163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6" name="Larme 28"/>
          <p:cNvSpPr/>
          <p:nvPr/>
        </p:nvSpPr>
        <p:spPr>
          <a:xfrm rot="8191200">
            <a:off x="551376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07" name="ZoneTexte 64"/>
          <p:cNvSpPr/>
          <p:nvPr/>
        </p:nvSpPr>
        <p:spPr>
          <a:xfrm>
            <a:off x="5549760" y="508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08" name="ZoneTexte 73"/>
              <p:cNvSpPr txBox="1"/>
              <p:nvPr/>
            </p:nvSpPr>
            <p:spPr>
              <a:xfrm>
                <a:off x="4124520" y="3715920"/>
                <a:ext cx="9018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553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011" name="Groupe 50"/>
          <p:cNvGrpSpPr/>
          <p:nvPr/>
        </p:nvGrpSpPr>
        <p:grpSpPr>
          <a:xfrm>
            <a:off x="-1850400" y="2374560"/>
            <a:ext cx="12602880" cy="596880"/>
            <a:chOff x="-1850400" y="2374560"/>
            <a:chExt cx="12602880" cy="596880"/>
          </a:xfrm>
        </p:grpSpPr>
        <p:cxnSp>
          <p:nvCxnSpPr>
            <p:cNvPr id="1012" name="Connecteur droit 51"/>
            <p:cNvCxnSpPr/>
            <p:nvPr/>
          </p:nvCxnSpPr>
          <p:spPr>
            <a:xfrm>
              <a:off x="-1850400" y="296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3" name="Connecteur droit 52"/>
            <p:cNvCxnSpPr/>
            <p:nvPr/>
          </p:nvCxnSpPr>
          <p:spPr>
            <a:xfrm>
              <a:off x="-1845720" y="237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4" name="Connecteur droit 53"/>
            <p:cNvCxnSpPr/>
            <p:nvPr/>
          </p:nvCxnSpPr>
          <p:spPr>
            <a:xfrm>
              <a:off x="-14302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5" name="Connecteur droit 54"/>
            <p:cNvCxnSpPr/>
            <p:nvPr/>
          </p:nvCxnSpPr>
          <p:spPr>
            <a:xfrm>
              <a:off x="-1010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6" name="Connecteur droit 55"/>
            <p:cNvCxnSpPr/>
            <p:nvPr/>
          </p:nvCxnSpPr>
          <p:spPr>
            <a:xfrm>
              <a:off x="-590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7" name="Connecteur droit 56"/>
            <p:cNvCxnSpPr/>
            <p:nvPr/>
          </p:nvCxnSpPr>
          <p:spPr>
            <a:xfrm>
              <a:off x="-169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8" name="Connecteur droit 57"/>
            <p:cNvCxnSpPr/>
            <p:nvPr/>
          </p:nvCxnSpPr>
          <p:spPr>
            <a:xfrm>
              <a:off x="2498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9" name="Connecteur droit 58"/>
            <p:cNvCxnSpPr/>
            <p:nvPr/>
          </p:nvCxnSpPr>
          <p:spPr>
            <a:xfrm>
              <a:off x="6699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0" name="Connecteur droit 60"/>
            <p:cNvCxnSpPr/>
            <p:nvPr/>
          </p:nvCxnSpPr>
          <p:spPr>
            <a:xfrm>
              <a:off x="10900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1" name="Connecteur droit 61"/>
            <p:cNvCxnSpPr/>
            <p:nvPr/>
          </p:nvCxnSpPr>
          <p:spPr>
            <a:xfrm>
              <a:off x="15102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2" name="Connecteur droit 62"/>
            <p:cNvCxnSpPr/>
            <p:nvPr/>
          </p:nvCxnSpPr>
          <p:spPr>
            <a:xfrm>
              <a:off x="193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3" name="Connecteur droit 63"/>
            <p:cNvCxnSpPr/>
            <p:nvPr/>
          </p:nvCxnSpPr>
          <p:spPr>
            <a:xfrm>
              <a:off x="2350440" y="237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024" name="Connecteur droit 67"/>
            <p:cNvCxnSpPr/>
            <p:nvPr/>
          </p:nvCxnSpPr>
          <p:spPr>
            <a:xfrm>
              <a:off x="277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5" name="Connecteur droit 68"/>
            <p:cNvCxnSpPr/>
            <p:nvPr/>
          </p:nvCxnSpPr>
          <p:spPr>
            <a:xfrm>
              <a:off x="31903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6" name="Connecteur droit 69"/>
            <p:cNvCxnSpPr/>
            <p:nvPr/>
          </p:nvCxnSpPr>
          <p:spPr>
            <a:xfrm>
              <a:off x="36104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7" name="Connecteur droit 70"/>
            <p:cNvCxnSpPr/>
            <p:nvPr/>
          </p:nvCxnSpPr>
          <p:spPr>
            <a:xfrm>
              <a:off x="40305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8" name="Connecteur droit 72"/>
            <p:cNvCxnSpPr/>
            <p:nvPr/>
          </p:nvCxnSpPr>
          <p:spPr>
            <a:xfrm>
              <a:off x="44506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9" name="Connecteur droit 73"/>
            <p:cNvCxnSpPr/>
            <p:nvPr/>
          </p:nvCxnSpPr>
          <p:spPr>
            <a:xfrm>
              <a:off x="48708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0" name="Connecteur droit 74"/>
            <p:cNvCxnSpPr/>
            <p:nvPr/>
          </p:nvCxnSpPr>
          <p:spPr>
            <a:xfrm>
              <a:off x="52909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1" name="Connecteur droit 75"/>
            <p:cNvCxnSpPr/>
            <p:nvPr/>
          </p:nvCxnSpPr>
          <p:spPr>
            <a:xfrm>
              <a:off x="57110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2" name="Connecteur droit 76"/>
            <p:cNvCxnSpPr/>
            <p:nvPr/>
          </p:nvCxnSpPr>
          <p:spPr>
            <a:xfrm>
              <a:off x="61311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3" name="Connecteur droit 77"/>
            <p:cNvCxnSpPr/>
            <p:nvPr/>
          </p:nvCxnSpPr>
          <p:spPr>
            <a:xfrm>
              <a:off x="6542280" y="238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034" name="Connecteur droit 78"/>
            <p:cNvCxnSpPr/>
            <p:nvPr/>
          </p:nvCxnSpPr>
          <p:spPr>
            <a:xfrm>
              <a:off x="69714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5" name="Connecteur droit 79"/>
            <p:cNvCxnSpPr/>
            <p:nvPr/>
          </p:nvCxnSpPr>
          <p:spPr>
            <a:xfrm>
              <a:off x="73915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6" name="Connecteur droit 80"/>
            <p:cNvCxnSpPr/>
            <p:nvPr/>
          </p:nvCxnSpPr>
          <p:spPr>
            <a:xfrm>
              <a:off x="78116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7" name="Connecteur droit 81"/>
            <p:cNvCxnSpPr/>
            <p:nvPr/>
          </p:nvCxnSpPr>
          <p:spPr>
            <a:xfrm>
              <a:off x="82317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8" name="Connecteur droit 82"/>
            <p:cNvCxnSpPr/>
            <p:nvPr/>
          </p:nvCxnSpPr>
          <p:spPr>
            <a:xfrm>
              <a:off x="865188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9" name="Connecteur droit 83"/>
            <p:cNvCxnSpPr/>
            <p:nvPr/>
          </p:nvCxnSpPr>
          <p:spPr>
            <a:xfrm>
              <a:off x="907200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40" name="Connecteur droit 84"/>
            <p:cNvCxnSpPr/>
            <p:nvPr/>
          </p:nvCxnSpPr>
          <p:spPr>
            <a:xfrm>
              <a:off x="949212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41" name="Connecteur droit 85"/>
            <p:cNvCxnSpPr/>
            <p:nvPr/>
          </p:nvCxnSpPr>
          <p:spPr>
            <a:xfrm>
              <a:off x="991224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42" name="Connecteur droit 86"/>
            <p:cNvCxnSpPr/>
            <p:nvPr/>
          </p:nvCxnSpPr>
          <p:spPr>
            <a:xfrm>
              <a:off x="10332360" y="251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43" name="Connecteur droit 87"/>
            <p:cNvCxnSpPr/>
            <p:nvPr/>
          </p:nvCxnSpPr>
          <p:spPr>
            <a:xfrm>
              <a:off x="10752480" y="238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044" name="Larme 3"/>
          <p:cNvSpPr/>
          <p:nvPr/>
        </p:nvSpPr>
        <p:spPr>
          <a:xfrm rot="8191200">
            <a:off x="551376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45" name="ZoneTexte 4"/>
          <p:cNvSpPr/>
          <p:nvPr/>
        </p:nvSpPr>
        <p:spPr>
          <a:xfrm>
            <a:off x="5549760" y="184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6" name="Larme 10"/>
          <p:cNvSpPr/>
          <p:nvPr/>
        </p:nvSpPr>
        <p:spPr>
          <a:xfrm rot="8191200">
            <a:off x="835920" y="19101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47" name="ZoneTexte 11"/>
          <p:cNvSpPr/>
          <p:nvPr/>
        </p:nvSpPr>
        <p:spPr>
          <a:xfrm>
            <a:off x="871920" y="18763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8" name="ZoneTexte 12"/>
          <p:cNvSpPr/>
          <p:nvPr/>
        </p:nvSpPr>
        <p:spPr>
          <a:xfrm>
            <a:off x="1848960" y="186696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5 400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9" name="ZoneTexte 13"/>
          <p:cNvSpPr/>
          <p:nvPr/>
        </p:nvSpPr>
        <p:spPr>
          <a:xfrm>
            <a:off x="6171480" y="187524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5 500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0" name="Larme 14"/>
          <p:cNvSpPr/>
          <p:nvPr/>
        </p:nvSpPr>
        <p:spPr>
          <a:xfrm rot="8191200">
            <a:off x="761256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51" name="ZoneTexte 15"/>
          <p:cNvSpPr/>
          <p:nvPr/>
        </p:nvSpPr>
        <p:spPr>
          <a:xfrm>
            <a:off x="7648200" y="184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2" name="ZoneTexte 6"/>
          <p:cNvSpPr/>
          <p:nvPr/>
        </p:nvSpPr>
        <p:spPr>
          <a:xfrm>
            <a:off x="7205760" y="1827000"/>
            <a:ext cx="11617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 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5530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3" name="ZoneTexte 5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5 530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57" name="Groupe 15"/>
          <p:cNvGrpSpPr/>
          <p:nvPr/>
        </p:nvGrpSpPr>
        <p:grpSpPr>
          <a:xfrm>
            <a:off x="-1850400" y="5614560"/>
            <a:ext cx="12602880" cy="596880"/>
            <a:chOff x="-1850400" y="5614560"/>
            <a:chExt cx="12602880" cy="596880"/>
          </a:xfrm>
        </p:grpSpPr>
        <p:cxnSp>
          <p:nvCxnSpPr>
            <p:cNvPr id="1058" name="Connecteur droit 424"/>
            <p:cNvCxnSpPr/>
            <p:nvPr/>
          </p:nvCxnSpPr>
          <p:spPr>
            <a:xfrm>
              <a:off x="-1850400" y="620460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59" name="Connecteur droit 425"/>
            <p:cNvCxnSpPr/>
            <p:nvPr/>
          </p:nvCxnSpPr>
          <p:spPr>
            <a:xfrm>
              <a:off x="-1845720" y="561456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0" name="Connecteur droit 426"/>
            <p:cNvCxnSpPr/>
            <p:nvPr/>
          </p:nvCxnSpPr>
          <p:spPr>
            <a:xfrm>
              <a:off x="-14302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1" name="Connecteur droit 427"/>
            <p:cNvCxnSpPr/>
            <p:nvPr/>
          </p:nvCxnSpPr>
          <p:spPr>
            <a:xfrm>
              <a:off x="-1010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2" name="Connecteur droit 428"/>
            <p:cNvCxnSpPr/>
            <p:nvPr/>
          </p:nvCxnSpPr>
          <p:spPr>
            <a:xfrm>
              <a:off x="-590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3" name="Connecteur droit 429"/>
            <p:cNvCxnSpPr/>
            <p:nvPr/>
          </p:nvCxnSpPr>
          <p:spPr>
            <a:xfrm>
              <a:off x="-169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4" name="Connecteur droit 430"/>
            <p:cNvCxnSpPr/>
            <p:nvPr/>
          </p:nvCxnSpPr>
          <p:spPr>
            <a:xfrm>
              <a:off x="2498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5" name="Connecteur droit 431"/>
            <p:cNvCxnSpPr/>
            <p:nvPr/>
          </p:nvCxnSpPr>
          <p:spPr>
            <a:xfrm>
              <a:off x="6699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6" name="Connecteur droit 432"/>
            <p:cNvCxnSpPr/>
            <p:nvPr/>
          </p:nvCxnSpPr>
          <p:spPr>
            <a:xfrm>
              <a:off x="10900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7" name="Connecteur droit 433"/>
            <p:cNvCxnSpPr/>
            <p:nvPr/>
          </p:nvCxnSpPr>
          <p:spPr>
            <a:xfrm>
              <a:off x="15102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8" name="Connecteur droit 434"/>
            <p:cNvCxnSpPr/>
            <p:nvPr/>
          </p:nvCxnSpPr>
          <p:spPr>
            <a:xfrm>
              <a:off x="193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9" name="Connecteur droit 435"/>
            <p:cNvCxnSpPr/>
            <p:nvPr/>
          </p:nvCxnSpPr>
          <p:spPr>
            <a:xfrm>
              <a:off x="2350440" y="561456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070" name="Connecteur droit 436"/>
            <p:cNvCxnSpPr/>
            <p:nvPr/>
          </p:nvCxnSpPr>
          <p:spPr>
            <a:xfrm>
              <a:off x="277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1" name="Connecteur droit 437"/>
            <p:cNvCxnSpPr/>
            <p:nvPr/>
          </p:nvCxnSpPr>
          <p:spPr>
            <a:xfrm>
              <a:off x="31903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2" name="Connecteur droit 438"/>
            <p:cNvCxnSpPr/>
            <p:nvPr/>
          </p:nvCxnSpPr>
          <p:spPr>
            <a:xfrm>
              <a:off x="36104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3" name="Connecteur droit 439"/>
            <p:cNvCxnSpPr/>
            <p:nvPr/>
          </p:nvCxnSpPr>
          <p:spPr>
            <a:xfrm>
              <a:off x="40305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4" name="Connecteur droit 440"/>
            <p:cNvCxnSpPr/>
            <p:nvPr/>
          </p:nvCxnSpPr>
          <p:spPr>
            <a:xfrm>
              <a:off x="44506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5" name="Connecteur droit 441"/>
            <p:cNvCxnSpPr/>
            <p:nvPr/>
          </p:nvCxnSpPr>
          <p:spPr>
            <a:xfrm>
              <a:off x="48708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6" name="Connecteur droit 442"/>
            <p:cNvCxnSpPr/>
            <p:nvPr/>
          </p:nvCxnSpPr>
          <p:spPr>
            <a:xfrm>
              <a:off x="52909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7" name="Connecteur droit 443"/>
            <p:cNvCxnSpPr/>
            <p:nvPr/>
          </p:nvCxnSpPr>
          <p:spPr>
            <a:xfrm>
              <a:off x="57110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8" name="Connecteur droit 444"/>
            <p:cNvCxnSpPr/>
            <p:nvPr/>
          </p:nvCxnSpPr>
          <p:spPr>
            <a:xfrm>
              <a:off x="61311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9" name="Connecteur droit 445"/>
            <p:cNvCxnSpPr/>
            <p:nvPr/>
          </p:nvCxnSpPr>
          <p:spPr>
            <a:xfrm>
              <a:off x="6542280" y="56210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080" name="Connecteur droit 446"/>
            <p:cNvCxnSpPr/>
            <p:nvPr/>
          </p:nvCxnSpPr>
          <p:spPr>
            <a:xfrm>
              <a:off x="69714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1" name="Connecteur droit 447"/>
            <p:cNvCxnSpPr/>
            <p:nvPr/>
          </p:nvCxnSpPr>
          <p:spPr>
            <a:xfrm>
              <a:off x="73915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2" name="Connecteur droit 448"/>
            <p:cNvCxnSpPr/>
            <p:nvPr/>
          </p:nvCxnSpPr>
          <p:spPr>
            <a:xfrm>
              <a:off x="78116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3" name="Connecteur droit 449"/>
            <p:cNvCxnSpPr/>
            <p:nvPr/>
          </p:nvCxnSpPr>
          <p:spPr>
            <a:xfrm>
              <a:off x="82317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4" name="Connecteur droit 450"/>
            <p:cNvCxnSpPr/>
            <p:nvPr/>
          </p:nvCxnSpPr>
          <p:spPr>
            <a:xfrm>
              <a:off x="865188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5" name="Connecteur droit 451"/>
            <p:cNvCxnSpPr/>
            <p:nvPr/>
          </p:nvCxnSpPr>
          <p:spPr>
            <a:xfrm>
              <a:off x="907200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6" name="Connecteur droit 452"/>
            <p:cNvCxnSpPr/>
            <p:nvPr/>
          </p:nvCxnSpPr>
          <p:spPr>
            <a:xfrm>
              <a:off x="949212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7" name="Connecteur droit 453"/>
            <p:cNvCxnSpPr/>
            <p:nvPr/>
          </p:nvCxnSpPr>
          <p:spPr>
            <a:xfrm>
              <a:off x="991224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8" name="Connecteur droit 454"/>
            <p:cNvCxnSpPr/>
            <p:nvPr/>
          </p:nvCxnSpPr>
          <p:spPr>
            <a:xfrm>
              <a:off x="10332360" y="575064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9" name="Connecteur droit 455"/>
            <p:cNvCxnSpPr/>
            <p:nvPr/>
          </p:nvCxnSpPr>
          <p:spPr>
            <a:xfrm>
              <a:off x="10752480" y="56210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090" name="Larme 29"/>
          <p:cNvSpPr/>
          <p:nvPr/>
        </p:nvSpPr>
        <p:spPr>
          <a:xfrm rot="8191200">
            <a:off x="551376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91" name="ZoneTexte 65"/>
          <p:cNvSpPr/>
          <p:nvPr/>
        </p:nvSpPr>
        <p:spPr>
          <a:xfrm>
            <a:off x="5549760" y="508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2" name="Larme 30"/>
          <p:cNvSpPr/>
          <p:nvPr/>
        </p:nvSpPr>
        <p:spPr>
          <a:xfrm rot="8191200">
            <a:off x="835920" y="51501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93" name="ZoneTexte 66"/>
          <p:cNvSpPr/>
          <p:nvPr/>
        </p:nvSpPr>
        <p:spPr>
          <a:xfrm>
            <a:off x="871920" y="51163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4" name="Larme 31"/>
          <p:cNvSpPr/>
          <p:nvPr/>
        </p:nvSpPr>
        <p:spPr>
          <a:xfrm rot="8191200">
            <a:off x="761256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95" name="ZoneTexte 67"/>
          <p:cNvSpPr/>
          <p:nvPr/>
        </p:nvSpPr>
        <p:spPr>
          <a:xfrm>
            <a:off x="7648200" y="508896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6" name="ZoneTexte 68"/>
          <p:cNvSpPr/>
          <p:nvPr/>
        </p:nvSpPr>
        <p:spPr>
          <a:xfrm>
            <a:off x="7205760" y="5067000"/>
            <a:ext cx="116172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 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5,53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7" name="ZoneTexte 69"/>
          <p:cNvSpPr/>
          <p:nvPr/>
        </p:nvSpPr>
        <p:spPr>
          <a:xfrm>
            <a:off x="2061360" y="51163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5,4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8" name="ZoneTexte 70"/>
          <p:cNvSpPr/>
          <p:nvPr/>
        </p:nvSpPr>
        <p:spPr>
          <a:xfrm>
            <a:off x="6251400" y="510804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5,5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99" name="ZoneTexte 74"/>
              <p:cNvSpPr txBox="1"/>
              <p:nvPr/>
            </p:nvSpPr>
            <p:spPr>
              <a:xfrm>
                <a:off x="4124520" y="3715920"/>
                <a:ext cx="90180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553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9" dur="indefinite" restart="never" nodeType="tmRoot">
          <p:childTnLst>
            <p:seq>
              <p:cTn id="80" dur="indefinite" nodeType="mainSeq">
                <p:childTnLst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34960" y="338400"/>
            <a:ext cx="7337520" cy="589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 et trouve comment la droite est graduée.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0" name="Groupe 50"/>
          <p:cNvGrpSpPr/>
          <p:nvPr/>
        </p:nvGrpSpPr>
        <p:grpSpPr>
          <a:xfrm>
            <a:off x="-1850400" y="1992240"/>
            <a:ext cx="12602880" cy="596880"/>
            <a:chOff x="-1850400" y="1992240"/>
            <a:chExt cx="12602880" cy="596880"/>
          </a:xfrm>
        </p:grpSpPr>
        <p:cxnSp>
          <p:nvCxnSpPr>
            <p:cNvPr id="51" name="Connecteur droit 51"/>
            <p:cNvCxnSpPr/>
            <p:nvPr/>
          </p:nvCxnSpPr>
          <p:spPr>
            <a:xfrm>
              <a:off x="-1850400" y="258264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" name="Connecteur droit 52"/>
            <p:cNvCxnSpPr/>
            <p:nvPr/>
          </p:nvCxnSpPr>
          <p:spPr>
            <a:xfrm>
              <a:off x="-1845720" y="19922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" name="Connecteur droit 53"/>
            <p:cNvCxnSpPr/>
            <p:nvPr/>
          </p:nvCxnSpPr>
          <p:spPr>
            <a:xfrm>
              <a:off x="-14302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" name="Connecteur droit 54"/>
            <p:cNvCxnSpPr/>
            <p:nvPr/>
          </p:nvCxnSpPr>
          <p:spPr>
            <a:xfrm>
              <a:off x="-10101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5" name="Connecteur droit 55"/>
            <p:cNvCxnSpPr/>
            <p:nvPr/>
          </p:nvCxnSpPr>
          <p:spPr>
            <a:xfrm>
              <a:off x="-5900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6" name="Connecteur droit 56"/>
            <p:cNvCxnSpPr/>
            <p:nvPr/>
          </p:nvCxnSpPr>
          <p:spPr>
            <a:xfrm>
              <a:off x="-1699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" name="Connecteur droit 57"/>
            <p:cNvCxnSpPr/>
            <p:nvPr/>
          </p:nvCxnSpPr>
          <p:spPr>
            <a:xfrm>
              <a:off x="2498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" name="Connecteur droit 58"/>
            <p:cNvCxnSpPr/>
            <p:nvPr/>
          </p:nvCxnSpPr>
          <p:spPr>
            <a:xfrm>
              <a:off x="6699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9" name="Connecteur droit 60"/>
            <p:cNvCxnSpPr/>
            <p:nvPr/>
          </p:nvCxnSpPr>
          <p:spPr>
            <a:xfrm>
              <a:off x="10900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0" name="Connecteur droit 61"/>
            <p:cNvCxnSpPr/>
            <p:nvPr/>
          </p:nvCxnSpPr>
          <p:spPr>
            <a:xfrm>
              <a:off x="15102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" name="Connecteur droit 62"/>
            <p:cNvCxnSpPr/>
            <p:nvPr/>
          </p:nvCxnSpPr>
          <p:spPr>
            <a:xfrm>
              <a:off x="19303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" name="Connecteur droit 63"/>
            <p:cNvCxnSpPr/>
            <p:nvPr/>
          </p:nvCxnSpPr>
          <p:spPr>
            <a:xfrm>
              <a:off x="2350440" y="19922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63" name="Connecteur droit 67"/>
            <p:cNvCxnSpPr/>
            <p:nvPr/>
          </p:nvCxnSpPr>
          <p:spPr>
            <a:xfrm>
              <a:off x="27705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4" name="Connecteur droit 68"/>
            <p:cNvCxnSpPr/>
            <p:nvPr/>
          </p:nvCxnSpPr>
          <p:spPr>
            <a:xfrm>
              <a:off x="31903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" name="Connecteur droit 69"/>
            <p:cNvCxnSpPr/>
            <p:nvPr/>
          </p:nvCxnSpPr>
          <p:spPr>
            <a:xfrm>
              <a:off x="36104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" name="Connecteur droit 70"/>
            <p:cNvCxnSpPr/>
            <p:nvPr/>
          </p:nvCxnSpPr>
          <p:spPr>
            <a:xfrm>
              <a:off x="40305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" name="Connecteur droit 72"/>
            <p:cNvCxnSpPr/>
            <p:nvPr/>
          </p:nvCxnSpPr>
          <p:spPr>
            <a:xfrm>
              <a:off x="44506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8" name="Connecteur droit 73"/>
            <p:cNvCxnSpPr/>
            <p:nvPr/>
          </p:nvCxnSpPr>
          <p:spPr>
            <a:xfrm>
              <a:off x="48708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9" name="Connecteur droit 74"/>
            <p:cNvCxnSpPr/>
            <p:nvPr/>
          </p:nvCxnSpPr>
          <p:spPr>
            <a:xfrm>
              <a:off x="52909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" name="Connecteur droit 75"/>
            <p:cNvCxnSpPr/>
            <p:nvPr/>
          </p:nvCxnSpPr>
          <p:spPr>
            <a:xfrm>
              <a:off x="57110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" name="Connecteur droit 76"/>
            <p:cNvCxnSpPr/>
            <p:nvPr/>
          </p:nvCxnSpPr>
          <p:spPr>
            <a:xfrm>
              <a:off x="61311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" name="Connecteur droit 77"/>
            <p:cNvCxnSpPr/>
            <p:nvPr/>
          </p:nvCxnSpPr>
          <p:spPr>
            <a:xfrm>
              <a:off x="6542280" y="199908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73" name="Connecteur droit 78"/>
            <p:cNvCxnSpPr/>
            <p:nvPr/>
          </p:nvCxnSpPr>
          <p:spPr>
            <a:xfrm>
              <a:off x="69714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4" name="Connecteur droit 79"/>
            <p:cNvCxnSpPr/>
            <p:nvPr/>
          </p:nvCxnSpPr>
          <p:spPr>
            <a:xfrm>
              <a:off x="73915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5" name="Connecteur droit 80"/>
            <p:cNvCxnSpPr/>
            <p:nvPr/>
          </p:nvCxnSpPr>
          <p:spPr>
            <a:xfrm>
              <a:off x="78116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6" name="Connecteur droit 81"/>
            <p:cNvCxnSpPr/>
            <p:nvPr/>
          </p:nvCxnSpPr>
          <p:spPr>
            <a:xfrm>
              <a:off x="82317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7" name="Connecteur droit 82"/>
            <p:cNvCxnSpPr/>
            <p:nvPr/>
          </p:nvCxnSpPr>
          <p:spPr>
            <a:xfrm>
              <a:off x="86518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8" name="Connecteur droit 83"/>
            <p:cNvCxnSpPr/>
            <p:nvPr/>
          </p:nvCxnSpPr>
          <p:spPr>
            <a:xfrm>
              <a:off x="90720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9" name="Connecteur droit 84"/>
            <p:cNvCxnSpPr/>
            <p:nvPr/>
          </p:nvCxnSpPr>
          <p:spPr>
            <a:xfrm>
              <a:off x="94921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0" name="Connecteur droit 85"/>
            <p:cNvCxnSpPr/>
            <p:nvPr/>
          </p:nvCxnSpPr>
          <p:spPr>
            <a:xfrm>
              <a:off x="99122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1" name="Connecteur droit 86"/>
            <p:cNvCxnSpPr/>
            <p:nvPr/>
          </p:nvCxnSpPr>
          <p:spPr>
            <a:xfrm>
              <a:off x="103323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2" name="Connecteur droit 87"/>
            <p:cNvCxnSpPr/>
            <p:nvPr/>
          </p:nvCxnSpPr>
          <p:spPr>
            <a:xfrm>
              <a:off x="10752480" y="199908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83" name="ZoneTexte 88"/>
          <p:cNvSpPr/>
          <p:nvPr/>
        </p:nvSpPr>
        <p:spPr>
          <a:xfrm>
            <a:off x="1848960" y="146664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7 100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ZoneTexte 90"/>
          <p:cNvSpPr/>
          <p:nvPr/>
        </p:nvSpPr>
        <p:spPr>
          <a:xfrm>
            <a:off x="6042960" y="144000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7 200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"/>
          <p:cNvSpPr/>
          <p:nvPr/>
        </p:nvSpPr>
        <p:spPr>
          <a:xfrm>
            <a:off x="7983720" y="34848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"/>
          <p:cNvSpPr/>
          <p:nvPr/>
        </p:nvSpPr>
        <p:spPr>
          <a:xfrm>
            <a:off x="7967880" y="362556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9" name="Groupe 1"/>
          <p:cNvGrpSpPr/>
          <p:nvPr/>
        </p:nvGrpSpPr>
        <p:grpSpPr>
          <a:xfrm>
            <a:off x="-1850400" y="4872240"/>
            <a:ext cx="12602880" cy="596880"/>
            <a:chOff x="-1850400" y="4872240"/>
            <a:chExt cx="12602880" cy="596880"/>
          </a:xfrm>
        </p:grpSpPr>
        <p:cxnSp>
          <p:nvCxnSpPr>
            <p:cNvPr id="90" name="Connecteur droit 1"/>
            <p:cNvCxnSpPr/>
            <p:nvPr/>
          </p:nvCxnSpPr>
          <p:spPr>
            <a:xfrm>
              <a:off x="-1850400" y="546264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1" name="Connecteur droit 2"/>
            <p:cNvCxnSpPr/>
            <p:nvPr/>
          </p:nvCxnSpPr>
          <p:spPr>
            <a:xfrm>
              <a:off x="-1845720" y="48722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" name="Connecteur droit 3"/>
            <p:cNvCxnSpPr/>
            <p:nvPr/>
          </p:nvCxnSpPr>
          <p:spPr>
            <a:xfrm>
              <a:off x="-14302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" name="Connecteur droit 4"/>
            <p:cNvCxnSpPr/>
            <p:nvPr/>
          </p:nvCxnSpPr>
          <p:spPr>
            <a:xfrm>
              <a:off x="-10101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" name="Connecteur droit 5"/>
            <p:cNvCxnSpPr/>
            <p:nvPr/>
          </p:nvCxnSpPr>
          <p:spPr>
            <a:xfrm>
              <a:off x="-5900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5" name="Connecteur droit 6"/>
            <p:cNvCxnSpPr/>
            <p:nvPr/>
          </p:nvCxnSpPr>
          <p:spPr>
            <a:xfrm>
              <a:off x="-1699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6" name="Connecteur droit 39"/>
            <p:cNvCxnSpPr/>
            <p:nvPr/>
          </p:nvCxnSpPr>
          <p:spPr>
            <a:xfrm>
              <a:off x="2498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" name="Connecteur droit 40"/>
            <p:cNvCxnSpPr/>
            <p:nvPr/>
          </p:nvCxnSpPr>
          <p:spPr>
            <a:xfrm>
              <a:off x="6699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" name="Connecteur droit 41"/>
            <p:cNvCxnSpPr/>
            <p:nvPr/>
          </p:nvCxnSpPr>
          <p:spPr>
            <a:xfrm>
              <a:off x="10900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" name="Connecteur droit 42"/>
            <p:cNvCxnSpPr/>
            <p:nvPr/>
          </p:nvCxnSpPr>
          <p:spPr>
            <a:xfrm>
              <a:off x="15102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0" name="Connecteur droit 43"/>
            <p:cNvCxnSpPr/>
            <p:nvPr/>
          </p:nvCxnSpPr>
          <p:spPr>
            <a:xfrm>
              <a:off x="19303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" name="Connecteur droit 44"/>
            <p:cNvCxnSpPr/>
            <p:nvPr/>
          </p:nvCxnSpPr>
          <p:spPr>
            <a:xfrm>
              <a:off x="2350440" y="48722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02" name="Connecteur droit 46"/>
            <p:cNvCxnSpPr/>
            <p:nvPr/>
          </p:nvCxnSpPr>
          <p:spPr>
            <a:xfrm>
              <a:off x="27705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" name="Connecteur droit 47"/>
            <p:cNvCxnSpPr/>
            <p:nvPr/>
          </p:nvCxnSpPr>
          <p:spPr>
            <a:xfrm>
              <a:off x="31903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4" name="Connecteur droit 48"/>
            <p:cNvCxnSpPr/>
            <p:nvPr/>
          </p:nvCxnSpPr>
          <p:spPr>
            <a:xfrm>
              <a:off x="36104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5" name="Connecteur droit 49"/>
            <p:cNvCxnSpPr/>
            <p:nvPr/>
          </p:nvCxnSpPr>
          <p:spPr>
            <a:xfrm>
              <a:off x="40305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" name="Connecteur droit 88"/>
            <p:cNvCxnSpPr/>
            <p:nvPr/>
          </p:nvCxnSpPr>
          <p:spPr>
            <a:xfrm>
              <a:off x="44506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" name="Connecteur droit 89"/>
            <p:cNvCxnSpPr/>
            <p:nvPr/>
          </p:nvCxnSpPr>
          <p:spPr>
            <a:xfrm>
              <a:off x="48708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" name="Connecteur droit 90"/>
            <p:cNvCxnSpPr/>
            <p:nvPr/>
          </p:nvCxnSpPr>
          <p:spPr>
            <a:xfrm>
              <a:off x="52909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9" name="Connecteur droit 91"/>
            <p:cNvCxnSpPr/>
            <p:nvPr/>
          </p:nvCxnSpPr>
          <p:spPr>
            <a:xfrm>
              <a:off x="57110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0" name="Connecteur droit 92"/>
            <p:cNvCxnSpPr/>
            <p:nvPr/>
          </p:nvCxnSpPr>
          <p:spPr>
            <a:xfrm>
              <a:off x="61311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1" name="Connecteur droit 93"/>
            <p:cNvCxnSpPr/>
            <p:nvPr/>
          </p:nvCxnSpPr>
          <p:spPr>
            <a:xfrm>
              <a:off x="6542280" y="487908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12" name="Connecteur droit 94"/>
            <p:cNvCxnSpPr/>
            <p:nvPr/>
          </p:nvCxnSpPr>
          <p:spPr>
            <a:xfrm>
              <a:off x="69714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3" name="Connecteur droit 95"/>
            <p:cNvCxnSpPr/>
            <p:nvPr/>
          </p:nvCxnSpPr>
          <p:spPr>
            <a:xfrm>
              <a:off x="73915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4" name="Connecteur droit 96"/>
            <p:cNvCxnSpPr/>
            <p:nvPr/>
          </p:nvCxnSpPr>
          <p:spPr>
            <a:xfrm>
              <a:off x="78116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5" name="Connecteur droit 97"/>
            <p:cNvCxnSpPr/>
            <p:nvPr/>
          </p:nvCxnSpPr>
          <p:spPr>
            <a:xfrm>
              <a:off x="82317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6" name="Connecteur droit 98"/>
            <p:cNvCxnSpPr/>
            <p:nvPr/>
          </p:nvCxnSpPr>
          <p:spPr>
            <a:xfrm>
              <a:off x="86518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7" name="Connecteur droit 99"/>
            <p:cNvCxnSpPr/>
            <p:nvPr/>
          </p:nvCxnSpPr>
          <p:spPr>
            <a:xfrm>
              <a:off x="90720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8" name="Connecteur droit 100"/>
            <p:cNvCxnSpPr/>
            <p:nvPr/>
          </p:nvCxnSpPr>
          <p:spPr>
            <a:xfrm>
              <a:off x="94921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9" name="Connecteur droit 101"/>
            <p:cNvCxnSpPr/>
            <p:nvPr/>
          </p:nvCxnSpPr>
          <p:spPr>
            <a:xfrm>
              <a:off x="99122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20" name="Connecteur droit 102"/>
            <p:cNvCxnSpPr/>
            <p:nvPr/>
          </p:nvCxnSpPr>
          <p:spPr>
            <a:xfrm>
              <a:off x="103323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21" name="Connecteur droit 103"/>
            <p:cNvCxnSpPr/>
            <p:nvPr/>
          </p:nvCxnSpPr>
          <p:spPr>
            <a:xfrm>
              <a:off x="10752480" y="487908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22" name="ZoneTexte 1"/>
          <p:cNvSpPr/>
          <p:nvPr/>
        </p:nvSpPr>
        <p:spPr>
          <a:xfrm>
            <a:off x="1848960" y="434664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ZoneTexte 2"/>
          <p:cNvSpPr/>
          <p:nvPr/>
        </p:nvSpPr>
        <p:spPr>
          <a:xfrm>
            <a:off x="6042960" y="432000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788652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droite est graduée de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Titre 1"/>
          <p:cNvSpPr/>
          <p:nvPr/>
        </p:nvSpPr>
        <p:spPr>
          <a:xfrm>
            <a:off x="5146560" y="181800"/>
            <a:ext cx="2196360" cy="98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10 en 10.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27" name="Groupe 2"/>
          <p:cNvGrpSpPr/>
          <p:nvPr/>
        </p:nvGrpSpPr>
        <p:grpSpPr>
          <a:xfrm>
            <a:off x="-1850400" y="1992240"/>
            <a:ext cx="12602880" cy="596880"/>
            <a:chOff x="-1850400" y="1992240"/>
            <a:chExt cx="12602880" cy="596880"/>
          </a:xfrm>
        </p:grpSpPr>
        <p:cxnSp>
          <p:nvCxnSpPr>
            <p:cNvPr id="128" name="Connecteur droit 45"/>
            <p:cNvCxnSpPr/>
            <p:nvPr/>
          </p:nvCxnSpPr>
          <p:spPr>
            <a:xfrm>
              <a:off x="-1850400" y="258264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29" name="Connecteur droit 50"/>
            <p:cNvCxnSpPr/>
            <p:nvPr/>
          </p:nvCxnSpPr>
          <p:spPr>
            <a:xfrm>
              <a:off x="-1845720" y="19922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0" name="Connecteur droit 51"/>
            <p:cNvCxnSpPr/>
            <p:nvPr/>
          </p:nvCxnSpPr>
          <p:spPr>
            <a:xfrm>
              <a:off x="-14302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1" name="Connecteur droit 52"/>
            <p:cNvCxnSpPr/>
            <p:nvPr/>
          </p:nvCxnSpPr>
          <p:spPr>
            <a:xfrm>
              <a:off x="-10101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2" name="Connecteur droit 53"/>
            <p:cNvCxnSpPr/>
            <p:nvPr/>
          </p:nvCxnSpPr>
          <p:spPr>
            <a:xfrm>
              <a:off x="-5900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3" name="Connecteur droit 54"/>
            <p:cNvCxnSpPr/>
            <p:nvPr/>
          </p:nvCxnSpPr>
          <p:spPr>
            <a:xfrm>
              <a:off x="-1699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4" name="Connecteur droit 55"/>
            <p:cNvCxnSpPr/>
            <p:nvPr/>
          </p:nvCxnSpPr>
          <p:spPr>
            <a:xfrm>
              <a:off x="2498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5" name="Connecteur droit 56"/>
            <p:cNvCxnSpPr/>
            <p:nvPr/>
          </p:nvCxnSpPr>
          <p:spPr>
            <a:xfrm>
              <a:off x="6699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6" name="Connecteur droit 57"/>
            <p:cNvCxnSpPr/>
            <p:nvPr/>
          </p:nvCxnSpPr>
          <p:spPr>
            <a:xfrm>
              <a:off x="10900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7" name="Connecteur droit 58"/>
            <p:cNvCxnSpPr/>
            <p:nvPr/>
          </p:nvCxnSpPr>
          <p:spPr>
            <a:xfrm>
              <a:off x="15102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8" name="Connecteur droit 59"/>
            <p:cNvCxnSpPr/>
            <p:nvPr/>
          </p:nvCxnSpPr>
          <p:spPr>
            <a:xfrm>
              <a:off x="19303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39" name="Connecteur droit 60"/>
            <p:cNvCxnSpPr/>
            <p:nvPr/>
          </p:nvCxnSpPr>
          <p:spPr>
            <a:xfrm>
              <a:off x="2350440" y="19922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40" name="Connecteur droit 61"/>
            <p:cNvCxnSpPr/>
            <p:nvPr/>
          </p:nvCxnSpPr>
          <p:spPr>
            <a:xfrm>
              <a:off x="27705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1" name="Connecteur droit 62"/>
            <p:cNvCxnSpPr/>
            <p:nvPr/>
          </p:nvCxnSpPr>
          <p:spPr>
            <a:xfrm>
              <a:off x="31903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2" name="Connecteur droit 63"/>
            <p:cNvCxnSpPr/>
            <p:nvPr/>
          </p:nvCxnSpPr>
          <p:spPr>
            <a:xfrm>
              <a:off x="36104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3" name="Connecteur droit 64"/>
            <p:cNvCxnSpPr/>
            <p:nvPr/>
          </p:nvCxnSpPr>
          <p:spPr>
            <a:xfrm>
              <a:off x="40305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4" name="Connecteur droit 65"/>
            <p:cNvCxnSpPr/>
            <p:nvPr/>
          </p:nvCxnSpPr>
          <p:spPr>
            <a:xfrm>
              <a:off x="44506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5" name="Connecteur droit 66"/>
            <p:cNvCxnSpPr/>
            <p:nvPr/>
          </p:nvCxnSpPr>
          <p:spPr>
            <a:xfrm>
              <a:off x="48708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6" name="Connecteur droit 67"/>
            <p:cNvCxnSpPr/>
            <p:nvPr/>
          </p:nvCxnSpPr>
          <p:spPr>
            <a:xfrm>
              <a:off x="52909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7" name="Connecteur droit 68"/>
            <p:cNvCxnSpPr/>
            <p:nvPr/>
          </p:nvCxnSpPr>
          <p:spPr>
            <a:xfrm>
              <a:off x="57110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8" name="Connecteur droit 69"/>
            <p:cNvCxnSpPr/>
            <p:nvPr/>
          </p:nvCxnSpPr>
          <p:spPr>
            <a:xfrm>
              <a:off x="61311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49" name="Connecteur droit 70"/>
            <p:cNvCxnSpPr/>
            <p:nvPr/>
          </p:nvCxnSpPr>
          <p:spPr>
            <a:xfrm>
              <a:off x="6542280" y="199908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50" name="Connecteur droit 71"/>
            <p:cNvCxnSpPr/>
            <p:nvPr/>
          </p:nvCxnSpPr>
          <p:spPr>
            <a:xfrm>
              <a:off x="69714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1" name="Connecteur droit 72"/>
            <p:cNvCxnSpPr/>
            <p:nvPr/>
          </p:nvCxnSpPr>
          <p:spPr>
            <a:xfrm>
              <a:off x="73915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2" name="Connecteur droit 73"/>
            <p:cNvCxnSpPr/>
            <p:nvPr/>
          </p:nvCxnSpPr>
          <p:spPr>
            <a:xfrm>
              <a:off x="78116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3" name="Connecteur droit 74"/>
            <p:cNvCxnSpPr/>
            <p:nvPr/>
          </p:nvCxnSpPr>
          <p:spPr>
            <a:xfrm>
              <a:off x="82317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4" name="Connecteur droit 75"/>
            <p:cNvCxnSpPr/>
            <p:nvPr/>
          </p:nvCxnSpPr>
          <p:spPr>
            <a:xfrm>
              <a:off x="865188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5" name="Connecteur droit 76"/>
            <p:cNvCxnSpPr/>
            <p:nvPr/>
          </p:nvCxnSpPr>
          <p:spPr>
            <a:xfrm>
              <a:off x="907200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6" name="Connecteur droit 77"/>
            <p:cNvCxnSpPr/>
            <p:nvPr/>
          </p:nvCxnSpPr>
          <p:spPr>
            <a:xfrm>
              <a:off x="949212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7" name="Connecteur droit 78"/>
            <p:cNvCxnSpPr/>
            <p:nvPr/>
          </p:nvCxnSpPr>
          <p:spPr>
            <a:xfrm>
              <a:off x="991224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8" name="Connecteur droit 79"/>
            <p:cNvCxnSpPr/>
            <p:nvPr/>
          </p:nvCxnSpPr>
          <p:spPr>
            <a:xfrm>
              <a:off x="10332360" y="212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59" name="Connecteur droit 80"/>
            <p:cNvCxnSpPr/>
            <p:nvPr/>
          </p:nvCxnSpPr>
          <p:spPr>
            <a:xfrm>
              <a:off x="10752480" y="199908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60" name="ZoneTexte 81"/>
          <p:cNvSpPr/>
          <p:nvPr/>
        </p:nvSpPr>
        <p:spPr>
          <a:xfrm>
            <a:off x="1848960" y="146664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7 100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ZoneTexte 82"/>
          <p:cNvSpPr/>
          <p:nvPr/>
        </p:nvSpPr>
        <p:spPr>
          <a:xfrm>
            <a:off x="6042960" y="144000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7 200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Flèche : courbe vers le bas 83"/>
          <p:cNvSpPr/>
          <p:nvPr/>
        </p:nvSpPr>
        <p:spPr>
          <a:xfrm>
            <a:off x="240552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Flèche : courbe vers le bas 84"/>
          <p:cNvSpPr/>
          <p:nvPr/>
        </p:nvSpPr>
        <p:spPr>
          <a:xfrm>
            <a:off x="279756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Flèche : courbe vers le bas 85"/>
          <p:cNvSpPr/>
          <p:nvPr/>
        </p:nvSpPr>
        <p:spPr>
          <a:xfrm>
            <a:off x="323568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Flèche : courbe vers le bas 86"/>
          <p:cNvSpPr/>
          <p:nvPr/>
        </p:nvSpPr>
        <p:spPr>
          <a:xfrm>
            <a:off x="368064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6" name="Flèche : courbe vers le bas 87"/>
          <p:cNvSpPr/>
          <p:nvPr/>
        </p:nvSpPr>
        <p:spPr>
          <a:xfrm>
            <a:off x="409428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Flèche : courbe vers le bas 88"/>
          <p:cNvSpPr/>
          <p:nvPr/>
        </p:nvSpPr>
        <p:spPr>
          <a:xfrm>
            <a:off x="451188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Flèche : courbe vers le bas 89"/>
          <p:cNvSpPr/>
          <p:nvPr/>
        </p:nvSpPr>
        <p:spPr>
          <a:xfrm>
            <a:off x="489816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Flèche : courbe vers le bas 90"/>
          <p:cNvSpPr/>
          <p:nvPr/>
        </p:nvSpPr>
        <p:spPr>
          <a:xfrm>
            <a:off x="530928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Flèche : courbe vers le bas 91"/>
          <p:cNvSpPr/>
          <p:nvPr/>
        </p:nvSpPr>
        <p:spPr>
          <a:xfrm>
            <a:off x="5716080" y="190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Flèche : courbe vers le bas 92"/>
          <p:cNvSpPr/>
          <p:nvPr/>
        </p:nvSpPr>
        <p:spPr>
          <a:xfrm>
            <a:off x="6140880" y="189576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72" name="Groupe 4"/>
          <p:cNvGrpSpPr/>
          <p:nvPr/>
        </p:nvGrpSpPr>
        <p:grpSpPr>
          <a:xfrm>
            <a:off x="-1850400" y="4872240"/>
            <a:ext cx="12602880" cy="596880"/>
            <a:chOff x="-1850400" y="4872240"/>
            <a:chExt cx="12602880" cy="596880"/>
          </a:xfrm>
        </p:grpSpPr>
        <p:cxnSp>
          <p:nvCxnSpPr>
            <p:cNvPr id="173" name="Connecteur droit 104"/>
            <p:cNvCxnSpPr/>
            <p:nvPr/>
          </p:nvCxnSpPr>
          <p:spPr>
            <a:xfrm>
              <a:off x="-1850400" y="546264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74" name="Connecteur droit 105"/>
            <p:cNvCxnSpPr/>
            <p:nvPr/>
          </p:nvCxnSpPr>
          <p:spPr>
            <a:xfrm>
              <a:off x="-1845720" y="487224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75" name="Connecteur droit 106"/>
            <p:cNvCxnSpPr/>
            <p:nvPr/>
          </p:nvCxnSpPr>
          <p:spPr>
            <a:xfrm>
              <a:off x="-14302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76" name="Connecteur droit 107"/>
            <p:cNvCxnSpPr/>
            <p:nvPr/>
          </p:nvCxnSpPr>
          <p:spPr>
            <a:xfrm>
              <a:off x="-10101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77" name="Connecteur droit 108"/>
            <p:cNvCxnSpPr/>
            <p:nvPr/>
          </p:nvCxnSpPr>
          <p:spPr>
            <a:xfrm>
              <a:off x="-5900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78" name="Connecteur droit 109"/>
            <p:cNvCxnSpPr/>
            <p:nvPr/>
          </p:nvCxnSpPr>
          <p:spPr>
            <a:xfrm>
              <a:off x="-1699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79" name="Connecteur droit 110"/>
            <p:cNvCxnSpPr/>
            <p:nvPr/>
          </p:nvCxnSpPr>
          <p:spPr>
            <a:xfrm>
              <a:off x="2498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0" name="Connecteur droit 111"/>
            <p:cNvCxnSpPr/>
            <p:nvPr/>
          </p:nvCxnSpPr>
          <p:spPr>
            <a:xfrm>
              <a:off x="6699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1" name="Connecteur droit 112"/>
            <p:cNvCxnSpPr/>
            <p:nvPr/>
          </p:nvCxnSpPr>
          <p:spPr>
            <a:xfrm>
              <a:off x="10900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2" name="Connecteur droit 113"/>
            <p:cNvCxnSpPr/>
            <p:nvPr/>
          </p:nvCxnSpPr>
          <p:spPr>
            <a:xfrm>
              <a:off x="15102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3" name="Connecteur droit 114"/>
            <p:cNvCxnSpPr/>
            <p:nvPr/>
          </p:nvCxnSpPr>
          <p:spPr>
            <a:xfrm>
              <a:off x="19303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4" name="Connecteur droit 115"/>
            <p:cNvCxnSpPr/>
            <p:nvPr/>
          </p:nvCxnSpPr>
          <p:spPr>
            <a:xfrm>
              <a:off x="2350440" y="487224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85" name="Connecteur droit 116"/>
            <p:cNvCxnSpPr/>
            <p:nvPr/>
          </p:nvCxnSpPr>
          <p:spPr>
            <a:xfrm>
              <a:off x="27705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6" name="Connecteur droit 117"/>
            <p:cNvCxnSpPr/>
            <p:nvPr/>
          </p:nvCxnSpPr>
          <p:spPr>
            <a:xfrm>
              <a:off x="31903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7" name="Connecteur droit 118"/>
            <p:cNvCxnSpPr/>
            <p:nvPr/>
          </p:nvCxnSpPr>
          <p:spPr>
            <a:xfrm>
              <a:off x="36104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8" name="Connecteur droit 119"/>
            <p:cNvCxnSpPr/>
            <p:nvPr/>
          </p:nvCxnSpPr>
          <p:spPr>
            <a:xfrm>
              <a:off x="40305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89" name="Connecteur droit 120"/>
            <p:cNvCxnSpPr/>
            <p:nvPr/>
          </p:nvCxnSpPr>
          <p:spPr>
            <a:xfrm>
              <a:off x="44506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0" name="Connecteur droit 121"/>
            <p:cNvCxnSpPr/>
            <p:nvPr/>
          </p:nvCxnSpPr>
          <p:spPr>
            <a:xfrm>
              <a:off x="48708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1" name="Connecteur droit 122"/>
            <p:cNvCxnSpPr/>
            <p:nvPr/>
          </p:nvCxnSpPr>
          <p:spPr>
            <a:xfrm>
              <a:off x="52909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2" name="Connecteur droit 123"/>
            <p:cNvCxnSpPr/>
            <p:nvPr/>
          </p:nvCxnSpPr>
          <p:spPr>
            <a:xfrm>
              <a:off x="57110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3" name="Connecteur droit 124"/>
            <p:cNvCxnSpPr/>
            <p:nvPr/>
          </p:nvCxnSpPr>
          <p:spPr>
            <a:xfrm>
              <a:off x="61311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4" name="Connecteur droit 125"/>
            <p:cNvCxnSpPr/>
            <p:nvPr/>
          </p:nvCxnSpPr>
          <p:spPr>
            <a:xfrm>
              <a:off x="6542280" y="487908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95" name="Connecteur droit 126"/>
            <p:cNvCxnSpPr/>
            <p:nvPr/>
          </p:nvCxnSpPr>
          <p:spPr>
            <a:xfrm>
              <a:off x="69714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6" name="Connecteur droit 127"/>
            <p:cNvCxnSpPr/>
            <p:nvPr/>
          </p:nvCxnSpPr>
          <p:spPr>
            <a:xfrm>
              <a:off x="73915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7" name="Connecteur droit 128"/>
            <p:cNvCxnSpPr/>
            <p:nvPr/>
          </p:nvCxnSpPr>
          <p:spPr>
            <a:xfrm>
              <a:off x="78116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8" name="Connecteur droit 129"/>
            <p:cNvCxnSpPr/>
            <p:nvPr/>
          </p:nvCxnSpPr>
          <p:spPr>
            <a:xfrm>
              <a:off x="82317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9" name="Connecteur droit 130"/>
            <p:cNvCxnSpPr/>
            <p:nvPr/>
          </p:nvCxnSpPr>
          <p:spPr>
            <a:xfrm>
              <a:off x="865188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0" name="Connecteur droit 131"/>
            <p:cNvCxnSpPr/>
            <p:nvPr/>
          </p:nvCxnSpPr>
          <p:spPr>
            <a:xfrm>
              <a:off x="907200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1" name="Connecteur droit 132"/>
            <p:cNvCxnSpPr/>
            <p:nvPr/>
          </p:nvCxnSpPr>
          <p:spPr>
            <a:xfrm>
              <a:off x="949212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2" name="Connecteur droit 133"/>
            <p:cNvCxnSpPr/>
            <p:nvPr/>
          </p:nvCxnSpPr>
          <p:spPr>
            <a:xfrm>
              <a:off x="991224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3" name="Connecteur droit 134"/>
            <p:cNvCxnSpPr/>
            <p:nvPr/>
          </p:nvCxnSpPr>
          <p:spPr>
            <a:xfrm>
              <a:off x="10332360" y="500868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4" name="Connecteur droit 135"/>
            <p:cNvCxnSpPr/>
            <p:nvPr/>
          </p:nvCxnSpPr>
          <p:spPr>
            <a:xfrm>
              <a:off x="10752480" y="487908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05" name="Flèche : courbe vers le bas 1"/>
          <p:cNvSpPr/>
          <p:nvPr/>
        </p:nvSpPr>
        <p:spPr>
          <a:xfrm>
            <a:off x="240552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Flèche : courbe vers le bas 2"/>
          <p:cNvSpPr/>
          <p:nvPr/>
        </p:nvSpPr>
        <p:spPr>
          <a:xfrm>
            <a:off x="279756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7" name="Flèche : courbe vers le bas 3"/>
          <p:cNvSpPr/>
          <p:nvPr/>
        </p:nvSpPr>
        <p:spPr>
          <a:xfrm>
            <a:off x="323568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Flèche : courbe vers le bas 4"/>
          <p:cNvSpPr/>
          <p:nvPr/>
        </p:nvSpPr>
        <p:spPr>
          <a:xfrm>
            <a:off x="368064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9" name="Flèche : courbe vers le bas 5"/>
          <p:cNvSpPr/>
          <p:nvPr/>
        </p:nvSpPr>
        <p:spPr>
          <a:xfrm>
            <a:off x="409428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Flèche : courbe vers le bas 6"/>
          <p:cNvSpPr/>
          <p:nvPr/>
        </p:nvSpPr>
        <p:spPr>
          <a:xfrm>
            <a:off x="451188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Flèche : courbe vers le bas 7"/>
          <p:cNvSpPr/>
          <p:nvPr/>
        </p:nvSpPr>
        <p:spPr>
          <a:xfrm>
            <a:off x="489816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2" name="Flèche : courbe vers le bas 8"/>
          <p:cNvSpPr/>
          <p:nvPr/>
        </p:nvSpPr>
        <p:spPr>
          <a:xfrm>
            <a:off x="530928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Flèche : courbe vers le bas 9"/>
          <p:cNvSpPr/>
          <p:nvPr/>
        </p:nvSpPr>
        <p:spPr>
          <a:xfrm>
            <a:off x="5716080" y="478188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Flèche : courbe vers le bas 10"/>
          <p:cNvSpPr/>
          <p:nvPr/>
        </p:nvSpPr>
        <p:spPr>
          <a:xfrm>
            <a:off x="6140880" y="4775760"/>
            <a:ext cx="392760" cy="151920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ZoneTexte 3"/>
          <p:cNvSpPr/>
          <p:nvPr/>
        </p:nvSpPr>
        <p:spPr>
          <a:xfrm>
            <a:off x="1848960" y="434664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ZoneTexte 8"/>
          <p:cNvSpPr/>
          <p:nvPr/>
        </p:nvSpPr>
        <p:spPr>
          <a:xfrm>
            <a:off x="6042960" y="432000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Titre 2"/>
          <p:cNvSpPr txBox="1"/>
          <p:nvPr/>
        </p:nvSpPr>
        <p:spPr>
          <a:xfrm>
            <a:off x="141840" y="3611160"/>
            <a:ext cx="788652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droite est graduée de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1" name="Titre 3"/>
          <p:cNvSpPr/>
          <p:nvPr/>
        </p:nvSpPr>
        <p:spPr>
          <a:xfrm>
            <a:off x="4776840" y="3633120"/>
            <a:ext cx="2196360" cy="98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0,1 en 0,1.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788652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le nombre.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24" name="Groupe 50"/>
          <p:cNvGrpSpPr/>
          <p:nvPr/>
        </p:nvGrpSpPr>
        <p:grpSpPr>
          <a:xfrm>
            <a:off x="-1850400" y="2007720"/>
            <a:ext cx="12602880" cy="596880"/>
            <a:chOff x="-1850400" y="2007720"/>
            <a:chExt cx="12602880" cy="596880"/>
          </a:xfrm>
        </p:grpSpPr>
        <p:cxnSp>
          <p:nvCxnSpPr>
            <p:cNvPr id="225" name="Connecteur droit 51"/>
            <p:cNvCxnSpPr/>
            <p:nvPr/>
          </p:nvCxnSpPr>
          <p:spPr>
            <a:xfrm>
              <a:off x="-1850400" y="25977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6" name="Connecteur droit 52"/>
            <p:cNvCxnSpPr/>
            <p:nvPr/>
          </p:nvCxnSpPr>
          <p:spPr>
            <a:xfrm>
              <a:off x="-1845720" y="20077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7" name="Connecteur droit 53"/>
            <p:cNvCxnSpPr/>
            <p:nvPr/>
          </p:nvCxnSpPr>
          <p:spPr>
            <a:xfrm>
              <a:off x="-14302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8" name="Connecteur droit 54"/>
            <p:cNvCxnSpPr/>
            <p:nvPr/>
          </p:nvCxnSpPr>
          <p:spPr>
            <a:xfrm>
              <a:off x="-10101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9" name="Connecteur droit 55"/>
            <p:cNvCxnSpPr/>
            <p:nvPr/>
          </p:nvCxnSpPr>
          <p:spPr>
            <a:xfrm>
              <a:off x="-5900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0" name="Connecteur droit 56"/>
            <p:cNvCxnSpPr/>
            <p:nvPr/>
          </p:nvCxnSpPr>
          <p:spPr>
            <a:xfrm>
              <a:off x="-1699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1" name="Connecteur droit 57"/>
            <p:cNvCxnSpPr/>
            <p:nvPr/>
          </p:nvCxnSpPr>
          <p:spPr>
            <a:xfrm>
              <a:off x="2498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2" name="Connecteur droit 58"/>
            <p:cNvCxnSpPr/>
            <p:nvPr/>
          </p:nvCxnSpPr>
          <p:spPr>
            <a:xfrm>
              <a:off x="6699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3" name="Connecteur droit 60"/>
            <p:cNvCxnSpPr/>
            <p:nvPr/>
          </p:nvCxnSpPr>
          <p:spPr>
            <a:xfrm>
              <a:off x="10900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4" name="Connecteur droit 61"/>
            <p:cNvCxnSpPr/>
            <p:nvPr/>
          </p:nvCxnSpPr>
          <p:spPr>
            <a:xfrm>
              <a:off x="15102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5" name="Connecteur droit 62"/>
            <p:cNvCxnSpPr/>
            <p:nvPr/>
          </p:nvCxnSpPr>
          <p:spPr>
            <a:xfrm>
              <a:off x="19303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6" name="Connecteur droit 63"/>
            <p:cNvCxnSpPr/>
            <p:nvPr/>
          </p:nvCxnSpPr>
          <p:spPr>
            <a:xfrm>
              <a:off x="2350440" y="20077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237" name="Connecteur droit 67"/>
            <p:cNvCxnSpPr/>
            <p:nvPr/>
          </p:nvCxnSpPr>
          <p:spPr>
            <a:xfrm>
              <a:off x="27705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8" name="Connecteur droit 68"/>
            <p:cNvCxnSpPr/>
            <p:nvPr/>
          </p:nvCxnSpPr>
          <p:spPr>
            <a:xfrm>
              <a:off x="31903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39" name="Connecteur droit 69"/>
            <p:cNvCxnSpPr/>
            <p:nvPr/>
          </p:nvCxnSpPr>
          <p:spPr>
            <a:xfrm>
              <a:off x="36104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0" name="Connecteur droit 70"/>
            <p:cNvCxnSpPr/>
            <p:nvPr/>
          </p:nvCxnSpPr>
          <p:spPr>
            <a:xfrm>
              <a:off x="40305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1" name="Connecteur droit 72"/>
            <p:cNvCxnSpPr/>
            <p:nvPr/>
          </p:nvCxnSpPr>
          <p:spPr>
            <a:xfrm>
              <a:off x="44506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2" name="Connecteur droit 73"/>
            <p:cNvCxnSpPr/>
            <p:nvPr/>
          </p:nvCxnSpPr>
          <p:spPr>
            <a:xfrm>
              <a:off x="48708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3" name="Connecteur droit 74"/>
            <p:cNvCxnSpPr/>
            <p:nvPr/>
          </p:nvCxnSpPr>
          <p:spPr>
            <a:xfrm>
              <a:off x="52909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4" name="Connecteur droit 75"/>
            <p:cNvCxnSpPr/>
            <p:nvPr/>
          </p:nvCxnSpPr>
          <p:spPr>
            <a:xfrm>
              <a:off x="57110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5" name="Connecteur droit 76"/>
            <p:cNvCxnSpPr/>
            <p:nvPr/>
          </p:nvCxnSpPr>
          <p:spPr>
            <a:xfrm>
              <a:off x="61311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6" name="Connecteur droit 77"/>
            <p:cNvCxnSpPr/>
            <p:nvPr/>
          </p:nvCxnSpPr>
          <p:spPr>
            <a:xfrm>
              <a:off x="6542280" y="20142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247" name="Connecteur droit 78"/>
            <p:cNvCxnSpPr/>
            <p:nvPr/>
          </p:nvCxnSpPr>
          <p:spPr>
            <a:xfrm>
              <a:off x="69714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8" name="Connecteur droit 79"/>
            <p:cNvCxnSpPr/>
            <p:nvPr/>
          </p:nvCxnSpPr>
          <p:spPr>
            <a:xfrm>
              <a:off x="73915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49" name="Connecteur droit 80"/>
            <p:cNvCxnSpPr/>
            <p:nvPr/>
          </p:nvCxnSpPr>
          <p:spPr>
            <a:xfrm>
              <a:off x="78116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50" name="Connecteur droit 81"/>
            <p:cNvCxnSpPr/>
            <p:nvPr/>
          </p:nvCxnSpPr>
          <p:spPr>
            <a:xfrm>
              <a:off x="82317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51" name="Connecteur droit 82"/>
            <p:cNvCxnSpPr/>
            <p:nvPr/>
          </p:nvCxnSpPr>
          <p:spPr>
            <a:xfrm>
              <a:off x="86518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52" name="Connecteur droit 83"/>
            <p:cNvCxnSpPr/>
            <p:nvPr/>
          </p:nvCxnSpPr>
          <p:spPr>
            <a:xfrm>
              <a:off x="90720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53" name="Connecteur droit 84"/>
            <p:cNvCxnSpPr/>
            <p:nvPr/>
          </p:nvCxnSpPr>
          <p:spPr>
            <a:xfrm>
              <a:off x="94921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54" name="Connecteur droit 85"/>
            <p:cNvCxnSpPr/>
            <p:nvPr/>
          </p:nvCxnSpPr>
          <p:spPr>
            <a:xfrm>
              <a:off x="99122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55" name="Connecteur droit 86"/>
            <p:cNvCxnSpPr/>
            <p:nvPr/>
          </p:nvCxnSpPr>
          <p:spPr>
            <a:xfrm>
              <a:off x="103323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56" name="Connecteur droit 87"/>
            <p:cNvCxnSpPr/>
            <p:nvPr/>
          </p:nvCxnSpPr>
          <p:spPr>
            <a:xfrm>
              <a:off x="10752480" y="20142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57" name="Larme 3"/>
          <p:cNvSpPr/>
          <p:nvPr/>
        </p:nvSpPr>
        <p:spPr>
          <a:xfrm rot="8191200">
            <a:off x="5091120" y="15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8" name="ZoneTexte 4"/>
          <p:cNvSpPr/>
          <p:nvPr/>
        </p:nvSpPr>
        <p:spPr>
          <a:xfrm>
            <a:off x="5126760" y="155268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ZoneTexte 5"/>
          <p:cNvSpPr/>
          <p:nvPr/>
        </p:nvSpPr>
        <p:spPr>
          <a:xfrm>
            <a:off x="1848960" y="15001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7 100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ZoneTexte 6"/>
          <p:cNvSpPr/>
          <p:nvPr/>
        </p:nvSpPr>
        <p:spPr>
          <a:xfrm>
            <a:off x="6042960" y="147348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7 200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64" name="Groupe 5"/>
          <p:cNvGrpSpPr/>
          <p:nvPr/>
        </p:nvGrpSpPr>
        <p:grpSpPr>
          <a:xfrm>
            <a:off x="-1850400" y="4887720"/>
            <a:ext cx="12602880" cy="596880"/>
            <a:chOff x="-1850400" y="4887720"/>
            <a:chExt cx="12602880" cy="596880"/>
          </a:xfrm>
        </p:grpSpPr>
        <p:cxnSp>
          <p:nvCxnSpPr>
            <p:cNvPr id="265" name="Connecteur droit 136"/>
            <p:cNvCxnSpPr/>
            <p:nvPr/>
          </p:nvCxnSpPr>
          <p:spPr>
            <a:xfrm>
              <a:off x="-1850400" y="54777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66" name="Connecteur droit 137"/>
            <p:cNvCxnSpPr/>
            <p:nvPr/>
          </p:nvCxnSpPr>
          <p:spPr>
            <a:xfrm>
              <a:off x="-1845720" y="48877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67" name="Connecteur droit 138"/>
            <p:cNvCxnSpPr/>
            <p:nvPr/>
          </p:nvCxnSpPr>
          <p:spPr>
            <a:xfrm>
              <a:off x="-14302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68" name="Connecteur droit 139"/>
            <p:cNvCxnSpPr/>
            <p:nvPr/>
          </p:nvCxnSpPr>
          <p:spPr>
            <a:xfrm>
              <a:off x="-10101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69" name="Connecteur droit 140"/>
            <p:cNvCxnSpPr/>
            <p:nvPr/>
          </p:nvCxnSpPr>
          <p:spPr>
            <a:xfrm>
              <a:off x="-5900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0" name="Connecteur droit 141"/>
            <p:cNvCxnSpPr/>
            <p:nvPr/>
          </p:nvCxnSpPr>
          <p:spPr>
            <a:xfrm>
              <a:off x="-1699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1" name="Connecteur droit 142"/>
            <p:cNvCxnSpPr/>
            <p:nvPr/>
          </p:nvCxnSpPr>
          <p:spPr>
            <a:xfrm>
              <a:off x="2498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2" name="Connecteur droit 143"/>
            <p:cNvCxnSpPr/>
            <p:nvPr/>
          </p:nvCxnSpPr>
          <p:spPr>
            <a:xfrm>
              <a:off x="6699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3" name="Connecteur droit 144"/>
            <p:cNvCxnSpPr/>
            <p:nvPr/>
          </p:nvCxnSpPr>
          <p:spPr>
            <a:xfrm>
              <a:off x="10900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4" name="Connecteur droit 145"/>
            <p:cNvCxnSpPr/>
            <p:nvPr/>
          </p:nvCxnSpPr>
          <p:spPr>
            <a:xfrm>
              <a:off x="15102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5" name="Connecteur droit 146"/>
            <p:cNvCxnSpPr/>
            <p:nvPr/>
          </p:nvCxnSpPr>
          <p:spPr>
            <a:xfrm>
              <a:off x="19303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6" name="Connecteur droit 147"/>
            <p:cNvCxnSpPr/>
            <p:nvPr/>
          </p:nvCxnSpPr>
          <p:spPr>
            <a:xfrm>
              <a:off x="2350440" y="48877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277" name="Connecteur droit 148"/>
            <p:cNvCxnSpPr/>
            <p:nvPr/>
          </p:nvCxnSpPr>
          <p:spPr>
            <a:xfrm>
              <a:off x="27705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8" name="Connecteur droit 149"/>
            <p:cNvCxnSpPr/>
            <p:nvPr/>
          </p:nvCxnSpPr>
          <p:spPr>
            <a:xfrm>
              <a:off x="31903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79" name="Connecteur droit 150"/>
            <p:cNvCxnSpPr/>
            <p:nvPr/>
          </p:nvCxnSpPr>
          <p:spPr>
            <a:xfrm>
              <a:off x="36104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0" name="Connecteur droit 151"/>
            <p:cNvCxnSpPr/>
            <p:nvPr/>
          </p:nvCxnSpPr>
          <p:spPr>
            <a:xfrm>
              <a:off x="40305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1" name="Connecteur droit 152"/>
            <p:cNvCxnSpPr/>
            <p:nvPr/>
          </p:nvCxnSpPr>
          <p:spPr>
            <a:xfrm>
              <a:off x="44506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2" name="Connecteur droit 153"/>
            <p:cNvCxnSpPr/>
            <p:nvPr/>
          </p:nvCxnSpPr>
          <p:spPr>
            <a:xfrm>
              <a:off x="48708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3" name="Connecteur droit 154"/>
            <p:cNvCxnSpPr/>
            <p:nvPr/>
          </p:nvCxnSpPr>
          <p:spPr>
            <a:xfrm>
              <a:off x="52909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4" name="Connecteur droit 155"/>
            <p:cNvCxnSpPr/>
            <p:nvPr/>
          </p:nvCxnSpPr>
          <p:spPr>
            <a:xfrm>
              <a:off x="57110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5" name="Connecteur droit 156"/>
            <p:cNvCxnSpPr/>
            <p:nvPr/>
          </p:nvCxnSpPr>
          <p:spPr>
            <a:xfrm>
              <a:off x="61311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6" name="Connecteur droit 157"/>
            <p:cNvCxnSpPr/>
            <p:nvPr/>
          </p:nvCxnSpPr>
          <p:spPr>
            <a:xfrm>
              <a:off x="6542280" y="48942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287" name="Connecteur droit 158"/>
            <p:cNvCxnSpPr/>
            <p:nvPr/>
          </p:nvCxnSpPr>
          <p:spPr>
            <a:xfrm>
              <a:off x="69714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8" name="Connecteur droit 159"/>
            <p:cNvCxnSpPr/>
            <p:nvPr/>
          </p:nvCxnSpPr>
          <p:spPr>
            <a:xfrm>
              <a:off x="73915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89" name="Connecteur droit 160"/>
            <p:cNvCxnSpPr/>
            <p:nvPr/>
          </p:nvCxnSpPr>
          <p:spPr>
            <a:xfrm>
              <a:off x="78116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90" name="Connecteur droit 161"/>
            <p:cNvCxnSpPr/>
            <p:nvPr/>
          </p:nvCxnSpPr>
          <p:spPr>
            <a:xfrm>
              <a:off x="82317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91" name="Connecteur droit 162"/>
            <p:cNvCxnSpPr/>
            <p:nvPr/>
          </p:nvCxnSpPr>
          <p:spPr>
            <a:xfrm>
              <a:off x="86518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92" name="Connecteur droit 163"/>
            <p:cNvCxnSpPr/>
            <p:nvPr/>
          </p:nvCxnSpPr>
          <p:spPr>
            <a:xfrm>
              <a:off x="90720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93" name="Connecteur droit 164"/>
            <p:cNvCxnSpPr/>
            <p:nvPr/>
          </p:nvCxnSpPr>
          <p:spPr>
            <a:xfrm>
              <a:off x="94921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94" name="Connecteur droit 165"/>
            <p:cNvCxnSpPr/>
            <p:nvPr/>
          </p:nvCxnSpPr>
          <p:spPr>
            <a:xfrm>
              <a:off x="99122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95" name="Connecteur droit 166"/>
            <p:cNvCxnSpPr/>
            <p:nvPr/>
          </p:nvCxnSpPr>
          <p:spPr>
            <a:xfrm>
              <a:off x="103323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96" name="Connecteur droit 167"/>
            <p:cNvCxnSpPr/>
            <p:nvPr/>
          </p:nvCxnSpPr>
          <p:spPr>
            <a:xfrm>
              <a:off x="10752480" y="48942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97" name="Larme 1"/>
          <p:cNvSpPr/>
          <p:nvPr/>
        </p:nvSpPr>
        <p:spPr>
          <a:xfrm rot="8191200">
            <a:off x="5091120" y="440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98" name="ZoneTexte 10"/>
          <p:cNvSpPr/>
          <p:nvPr/>
        </p:nvSpPr>
        <p:spPr>
          <a:xfrm>
            <a:off x="5126760" y="443268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ZoneTexte 14"/>
          <p:cNvSpPr/>
          <p:nvPr/>
        </p:nvSpPr>
        <p:spPr>
          <a:xfrm>
            <a:off x="1848960" y="43801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ZoneTexte 16"/>
          <p:cNvSpPr/>
          <p:nvPr/>
        </p:nvSpPr>
        <p:spPr>
          <a:xfrm>
            <a:off x="6042960" y="435348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788652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03" name="Groupe 6"/>
          <p:cNvGrpSpPr/>
          <p:nvPr/>
        </p:nvGrpSpPr>
        <p:grpSpPr>
          <a:xfrm>
            <a:off x="-1850400" y="2007720"/>
            <a:ext cx="12602880" cy="596880"/>
            <a:chOff x="-1850400" y="2007720"/>
            <a:chExt cx="12602880" cy="596880"/>
          </a:xfrm>
        </p:grpSpPr>
        <p:cxnSp>
          <p:nvCxnSpPr>
            <p:cNvPr id="304" name="Connecteur droit 7"/>
            <p:cNvCxnSpPr/>
            <p:nvPr/>
          </p:nvCxnSpPr>
          <p:spPr>
            <a:xfrm>
              <a:off x="-1850400" y="25977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5" name="Connecteur droit 8"/>
            <p:cNvCxnSpPr/>
            <p:nvPr/>
          </p:nvCxnSpPr>
          <p:spPr>
            <a:xfrm>
              <a:off x="-1845720" y="20077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6" name="Connecteur droit 9"/>
            <p:cNvCxnSpPr/>
            <p:nvPr/>
          </p:nvCxnSpPr>
          <p:spPr>
            <a:xfrm>
              <a:off x="-14302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7" name="Connecteur droit 10"/>
            <p:cNvCxnSpPr/>
            <p:nvPr/>
          </p:nvCxnSpPr>
          <p:spPr>
            <a:xfrm>
              <a:off x="-10101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8" name="Connecteur droit 11"/>
            <p:cNvCxnSpPr/>
            <p:nvPr/>
          </p:nvCxnSpPr>
          <p:spPr>
            <a:xfrm>
              <a:off x="-5900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9" name="Connecteur droit 12"/>
            <p:cNvCxnSpPr/>
            <p:nvPr/>
          </p:nvCxnSpPr>
          <p:spPr>
            <a:xfrm>
              <a:off x="-1699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0" name="Connecteur droit 13"/>
            <p:cNvCxnSpPr/>
            <p:nvPr/>
          </p:nvCxnSpPr>
          <p:spPr>
            <a:xfrm>
              <a:off x="2498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1" name="Connecteur droit 14"/>
            <p:cNvCxnSpPr/>
            <p:nvPr/>
          </p:nvCxnSpPr>
          <p:spPr>
            <a:xfrm>
              <a:off x="6699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2" name="Connecteur droit 15"/>
            <p:cNvCxnSpPr/>
            <p:nvPr/>
          </p:nvCxnSpPr>
          <p:spPr>
            <a:xfrm>
              <a:off x="10900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3" name="Connecteur droit 16"/>
            <p:cNvCxnSpPr/>
            <p:nvPr/>
          </p:nvCxnSpPr>
          <p:spPr>
            <a:xfrm>
              <a:off x="15102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4" name="Connecteur droit 17"/>
            <p:cNvCxnSpPr/>
            <p:nvPr/>
          </p:nvCxnSpPr>
          <p:spPr>
            <a:xfrm>
              <a:off x="19303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5" name="Connecteur droit 18"/>
            <p:cNvCxnSpPr/>
            <p:nvPr/>
          </p:nvCxnSpPr>
          <p:spPr>
            <a:xfrm>
              <a:off x="2350440" y="20077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316" name="Connecteur droit 19"/>
            <p:cNvCxnSpPr/>
            <p:nvPr/>
          </p:nvCxnSpPr>
          <p:spPr>
            <a:xfrm>
              <a:off x="27705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7" name="Connecteur droit 20"/>
            <p:cNvCxnSpPr/>
            <p:nvPr/>
          </p:nvCxnSpPr>
          <p:spPr>
            <a:xfrm>
              <a:off x="31903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8" name="Connecteur droit 21"/>
            <p:cNvCxnSpPr/>
            <p:nvPr/>
          </p:nvCxnSpPr>
          <p:spPr>
            <a:xfrm>
              <a:off x="36104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9" name="Connecteur droit 22"/>
            <p:cNvCxnSpPr/>
            <p:nvPr/>
          </p:nvCxnSpPr>
          <p:spPr>
            <a:xfrm>
              <a:off x="40305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0" name="Connecteur droit 23"/>
            <p:cNvCxnSpPr/>
            <p:nvPr/>
          </p:nvCxnSpPr>
          <p:spPr>
            <a:xfrm>
              <a:off x="44506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1" name="Connecteur droit 24"/>
            <p:cNvCxnSpPr/>
            <p:nvPr/>
          </p:nvCxnSpPr>
          <p:spPr>
            <a:xfrm>
              <a:off x="48708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2" name="Connecteur droit 25"/>
            <p:cNvCxnSpPr/>
            <p:nvPr/>
          </p:nvCxnSpPr>
          <p:spPr>
            <a:xfrm>
              <a:off x="52909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3" name="Connecteur droit 26"/>
            <p:cNvCxnSpPr/>
            <p:nvPr/>
          </p:nvCxnSpPr>
          <p:spPr>
            <a:xfrm>
              <a:off x="57110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4" name="Connecteur droit 27"/>
            <p:cNvCxnSpPr/>
            <p:nvPr/>
          </p:nvCxnSpPr>
          <p:spPr>
            <a:xfrm>
              <a:off x="61311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5" name="Connecteur droit 28"/>
            <p:cNvCxnSpPr/>
            <p:nvPr/>
          </p:nvCxnSpPr>
          <p:spPr>
            <a:xfrm>
              <a:off x="6542280" y="20142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326" name="Connecteur droit 29"/>
            <p:cNvCxnSpPr/>
            <p:nvPr/>
          </p:nvCxnSpPr>
          <p:spPr>
            <a:xfrm>
              <a:off x="69714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7" name="Connecteur droit 30"/>
            <p:cNvCxnSpPr/>
            <p:nvPr/>
          </p:nvCxnSpPr>
          <p:spPr>
            <a:xfrm>
              <a:off x="73915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8" name="Connecteur droit 31"/>
            <p:cNvCxnSpPr/>
            <p:nvPr/>
          </p:nvCxnSpPr>
          <p:spPr>
            <a:xfrm>
              <a:off x="78116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9" name="Connecteur droit 32"/>
            <p:cNvCxnSpPr/>
            <p:nvPr/>
          </p:nvCxnSpPr>
          <p:spPr>
            <a:xfrm>
              <a:off x="82317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0" name="Connecteur droit 33"/>
            <p:cNvCxnSpPr/>
            <p:nvPr/>
          </p:nvCxnSpPr>
          <p:spPr>
            <a:xfrm>
              <a:off x="865188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1" name="Connecteur droit 34"/>
            <p:cNvCxnSpPr/>
            <p:nvPr/>
          </p:nvCxnSpPr>
          <p:spPr>
            <a:xfrm>
              <a:off x="907200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2" name="Connecteur droit 35"/>
            <p:cNvCxnSpPr/>
            <p:nvPr/>
          </p:nvCxnSpPr>
          <p:spPr>
            <a:xfrm>
              <a:off x="949212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3" name="Connecteur droit 36"/>
            <p:cNvCxnSpPr/>
            <p:nvPr/>
          </p:nvCxnSpPr>
          <p:spPr>
            <a:xfrm>
              <a:off x="991224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4" name="Connecteur droit 37"/>
            <p:cNvCxnSpPr/>
            <p:nvPr/>
          </p:nvCxnSpPr>
          <p:spPr>
            <a:xfrm>
              <a:off x="10332360" y="214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5" name="Connecteur droit 38"/>
            <p:cNvCxnSpPr/>
            <p:nvPr/>
          </p:nvCxnSpPr>
          <p:spPr>
            <a:xfrm>
              <a:off x="10752480" y="20142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336" name="Larme 39"/>
          <p:cNvSpPr/>
          <p:nvPr/>
        </p:nvSpPr>
        <p:spPr>
          <a:xfrm rot="8191200">
            <a:off x="5091120" y="15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7" name="ZoneTexte 40"/>
          <p:cNvSpPr/>
          <p:nvPr/>
        </p:nvSpPr>
        <p:spPr>
          <a:xfrm>
            <a:off x="4852440" y="1500120"/>
            <a:ext cx="11120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7 170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ZoneTexte 41"/>
          <p:cNvSpPr/>
          <p:nvPr/>
        </p:nvSpPr>
        <p:spPr>
          <a:xfrm>
            <a:off x="1848960" y="15001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7 100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ZoneTexte 42"/>
          <p:cNvSpPr/>
          <p:nvPr/>
        </p:nvSpPr>
        <p:spPr>
          <a:xfrm>
            <a:off x="6042960" y="147348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7 200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3" name="Groupe 7"/>
          <p:cNvGrpSpPr/>
          <p:nvPr/>
        </p:nvGrpSpPr>
        <p:grpSpPr>
          <a:xfrm>
            <a:off x="-1850400" y="4887720"/>
            <a:ext cx="12602880" cy="596880"/>
            <a:chOff x="-1850400" y="4887720"/>
            <a:chExt cx="12602880" cy="596880"/>
          </a:xfrm>
        </p:grpSpPr>
        <p:cxnSp>
          <p:nvCxnSpPr>
            <p:cNvPr id="344" name="Connecteur droit 168"/>
            <p:cNvCxnSpPr/>
            <p:nvPr/>
          </p:nvCxnSpPr>
          <p:spPr>
            <a:xfrm>
              <a:off x="-1850400" y="54777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45" name="Connecteur droit 169"/>
            <p:cNvCxnSpPr/>
            <p:nvPr/>
          </p:nvCxnSpPr>
          <p:spPr>
            <a:xfrm>
              <a:off x="-1845720" y="48877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46" name="Connecteur droit 170"/>
            <p:cNvCxnSpPr/>
            <p:nvPr/>
          </p:nvCxnSpPr>
          <p:spPr>
            <a:xfrm>
              <a:off x="-14302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47" name="Connecteur droit 171"/>
            <p:cNvCxnSpPr/>
            <p:nvPr/>
          </p:nvCxnSpPr>
          <p:spPr>
            <a:xfrm>
              <a:off x="-10101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48" name="Connecteur droit 172"/>
            <p:cNvCxnSpPr/>
            <p:nvPr/>
          </p:nvCxnSpPr>
          <p:spPr>
            <a:xfrm>
              <a:off x="-5900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49" name="Connecteur droit 173"/>
            <p:cNvCxnSpPr/>
            <p:nvPr/>
          </p:nvCxnSpPr>
          <p:spPr>
            <a:xfrm>
              <a:off x="-1699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0" name="Connecteur droit 174"/>
            <p:cNvCxnSpPr/>
            <p:nvPr/>
          </p:nvCxnSpPr>
          <p:spPr>
            <a:xfrm>
              <a:off x="2498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1" name="Connecteur droit 175"/>
            <p:cNvCxnSpPr/>
            <p:nvPr/>
          </p:nvCxnSpPr>
          <p:spPr>
            <a:xfrm>
              <a:off x="6699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2" name="Connecteur droit 176"/>
            <p:cNvCxnSpPr/>
            <p:nvPr/>
          </p:nvCxnSpPr>
          <p:spPr>
            <a:xfrm>
              <a:off x="10900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3" name="Connecteur droit 177"/>
            <p:cNvCxnSpPr/>
            <p:nvPr/>
          </p:nvCxnSpPr>
          <p:spPr>
            <a:xfrm>
              <a:off x="15102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4" name="Connecteur droit 178"/>
            <p:cNvCxnSpPr/>
            <p:nvPr/>
          </p:nvCxnSpPr>
          <p:spPr>
            <a:xfrm>
              <a:off x="19303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5" name="Connecteur droit 179"/>
            <p:cNvCxnSpPr/>
            <p:nvPr/>
          </p:nvCxnSpPr>
          <p:spPr>
            <a:xfrm>
              <a:off x="2350440" y="48877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356" name="Connecteur droit 180"/>
            <p:cNvCxnSpPr/>
            <p:nvPr/>
          </p:nvCxnSpPr>
          <p:spPr>
            <a:xfrm>
              <a:off x="27705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7" name="Connecteur droit 181"/>
            <p:cNvCxnSpPr/>
            <p:nvPr/>
          </p:nvCxnSpPr>
          <p:spPr>
            <a:xfrm>
              <a:off x="31903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8" name="Connecteur droit 182"/>
            <p:cNvCxnSpPr/>
            <p:nvPr/>
          </p:nvCxnSpPr>
          <p:spPr>
            <a:xfrm>
              <a:off x="36104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59" name="Connecteur droit 183"/>
            <p:cNvCxnSpPr/>
            <p:nvPr/>
          </p:nvCxnSpPr>
          <p:spPr>
            <a:xfrm>
              <a:off x="40305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0" name="Connecteur droit 184"/>
            <p:cNvCxnSpPr/>
            <p:nvPr/>
          </p:nvCxnSpPr>
          <p:spPr>
            <a:xfrm>
              <a:off x="44506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1" name="Connecteur droit 185"/>
            <p:cNvCxnSpPr/>
            <p:nvPr/>
          </p:nvCxnSpPr>
          <p:spPr>
            <a:xfrm>
              <a:off x="48708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2" name="Connecteur droit 186"/>
            <p:cNvCxnSpPr/>
            <p:nvPr/>
          </p:nvCxnSpPr>
          <p:spPr>
            <a:xfrm>
              <a:off x="52909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3" name="Connecteur droit 187"/>
            <p:cNvCxnSpPr/>
            <p:nvPr/>
          </p:nvCxnSpPr>
          <p:spPr>
            <a:xfrm>
              <a:off x="57110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4" name="Connecteur droit 188"/>
            <p:cNvCxnSpPr/>
            <p:nvPr/>
          </p:nvCxnSpPr>
          <p:spPr>
            <a:xfrm>
              <a:off x="61311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5" name="Connecteur droit 189"/>
            <p:cNvCxnSpPr/>
            <p:nvPr/>
          </p:nvCxnSpPr>
          <p:spPr>
            <a:xfrm>
              <a:off x="6542280" y="48942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366" name="Connecteur droit 190"/>
            <p:cNvCxnSpPr/>
            <p:nvPr/>
          </p:nvCxnSpPr>
          <p:spPr>
            <a:xfrm>
              <a:off x="69714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7" name="Connecteur droit 191"/>
            <p:cNvCxnSpPr/>
            <p:nvPr/>
          </p:nvCxnSpPr>
          <p:spPr>
            <a:xfrm>
              <a:off x="73915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8" name="Connecteur droit 192"/>
            <p:cNvCxnSpPr/>
            <p:nvPr/>
          </p:nvCxnSpPr>
          <p:spPr>
            <a:xfrm>
              <a:off x="78116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69" name="Connecteur droit 193"/>
            <p:cNvCxnSpPr/>
            <p:nvPr/>
          </p:nvCxnSpPr>
          <p:spPr>
            <a:xfrm>
              <a:off x="82317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70" name="Connecteur droit 194"/>
            <p:cNvCxnSpPr/>
            <p:nvPr/>
          </p:nvCxnSpPr>
          <p:spPr>
            <a:xfrm>
              <a:off x="865188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71" name="Connecteur droit 195"/>
            <p:cNvCxnSpPr/>
            <p:nvPr/>
          </p:nvCxnSpPr>
          <p:spPr>
            <a:xfrm>
              <a:off x="907200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72" name="Connecteur droit 196"/>
            <p:cNvCxnSpPr/>
            <p:nvPr/>
          </p:nvCxnSpPr>
          <p:spPr>
            <a:xfrm>
              <a:off x="949212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73" name="Connecteur droit 197"/>
            <p:cNvCxnSpPr/>
            <p:nvPr/>
          </p:nvCxnSpPr>
          <p:spPr>
            <a:xfrm>
              <a:off x="991224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74" name="Connecteur droit 198"/>
            <p:cNvCxnSpPr/>
            <p:nvPr/>
          </p:nvCxnSpPr>
          <p:spPr>
            <a:xfrm>
              <a:off x="10332360" y="50238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75" name="Connecteur droit 199"/>
            <p:cNvCxnSpPr/>
            <p:nvPr/>
          </p:nvCxnSpPr>
          <p:spPr>
            <a:xfrm>
              <a:off x="10752480" y="48942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376" name="Larme 2"/>
          <p:cNvSpPr/>
          <p:nvPr/>
        </p:nvSpPr>
        <p:spPr>
          <a:xfrm rot="8191200">
            <a:off x="5091120" y="440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77" name="ZoneTexte 17"/>
          <p:cNvSpPr/>
          <p:nvPr/>
        </p:nvSpPr>
        <p:spPr>
          <a:xfrm>
            <a:off x="5007960" y="4371120"/>
            <a:ext cx="11120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1,7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ZoneTexte 18"/>
          <p:cNvSpPr/>
          <p:nvPr/>
        </p:nvSpPr>
        <p:spPr>
          <a:xfrm>
            <a:off x="1848960" y="43801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ZoneTexte 19"/>
          <p:cNvSpPr/>
          <p:nvPr/>
        </p:nvSpPr>
        <p:spPr>
          <a:xfrm>
            <a:off x="6042960" y="435348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2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lettre indiquant où est placé le nombre :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82" name="Groupe 50"/>
          <p:cNvGrpSpPr/>
          <p:nvPr/>
        </p:nvGrpSpPr>
        <p:grpSpPr>
          <a:xfrm>
            <a:off x="-1850400" y="2347920"/>
            <a:ext cx="12602880" cy="596880"/>
            <a:chOff x="-1850400" y="2347920"/>
            <a:chExt cx="12602880" cy="596880"/>
          </a:xfrm>
        </p:grpSpPr>
        <p:cxnSp>
          <p:nvCxnSpPr>
            <p:cNvPr id="383" name="Connecteur droit 51"/>
            <p:cNvCxnSpPr/>
            <p:nvPr/>
          </p:nvCxnSpPr>
          <p:spPr>
            <a:xfrm>
              <a:off x="-1850400" y="29379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84" name="Connecteur droit 52"/>
            <p:cNvCxnSpPr/>
            <p:nvPr/>
          </p:nvCxnSpPr>
          <p:spPr>
            <a:xfrm>
              <a:off x="-1845720" y="23479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85" name="Connecteur droit 53"/>
            <p:cNvCxnSpPr/>
            <p:nvPr/>
          </p:nvCxnSpPr>
          <p:spPr>
            <a:xfrm>
              <a:off x="-14302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86" name="Connecteur droit 54"/>
            <p:cNvCxnSpPr/>
            <p:nvPr/>
          </p:nvCxnSpPr>
          <p:spPr>
            <a:xfrm>
              <a:off x="-10101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87" name="Connecteur droit 55"/>
            <p:cNvCxnSpPr/>
            <p:nvPr/>
          </p:nvCxnSpPr>
          <p:spPr>
            <a:xfrm>
              <a:off x="-5900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88" name="Connecteur droit 56"/>
            <p:cNvCxnSpPr/>
            <p:nvPr/>
          </p:nvCxnSpPr>
          <p:spPr>
            <a:xfrm>
              <a:off x="-1699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89" name="Connecteur droit 57"/>
            <p:cNvCxnSpPr/>
            <p:nvPr/>
          </p:nvCxnSpPr>
          <p:spPr>
            <a:xfrm>
              <a:off x="2498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0" name="Connecteur droit 58"/>
            <p:cNvCxnSpPr/>
            <p:nvPr/>
          </p:nvCxnSpPr>
          <p:spPr>
            <a:xfrm>
              <a:off x="6699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1" name="Connecteur droit 60"/>
            <p:cNvCxnSpPr/>
            <p:nvPr/>
          </p:nvCxnSpPr>
          <p:spPr>
            <a:xfrm>
              <a:off x="10900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2" name="Connecteur droit 61"/>
            <p:cNvCxnSpPr/>
            <p:nvPr/>
          </p:nvCxnSpPr>
          <p:spPr>
            <a:xfrm>
              <a:off x="15102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3" name="Connecteur droit 62"/>
            <p:cNvCxnSpPr/>
            <p:nvPr/>
          </p:nvCxnSpPr>
          <p:spPr>
            <a:xfrm>
              <a:off x="19303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4" name="Connecteur droit 63"/>
            <p:cNvCxnSpPr/>
            <p:nvPr/>
          </p:nvCxnSpPr>
          <p:spPr>
            <a:xfrm>
              <a:off x="2350440" y="23479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395" name="Connecteur droit 67"/>
            <p:cNvCxnSpPr/>
            <p:nvPr/>
          </p:nvCxnSpPr>
          <p:spPr>
            <a:xfrm>
              <a:off x="27705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6" name="Connecteur droit 68"/>
            <p:cNvCxnSpPr/>
            <p:nvPr/>
          </p:nvCxnSpPr>
          <p:spPr>
            <a:xfrm>
              <a:off x="31903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7" name="Connecteur droit 69"/>
            <p:cNvCxnSpPr/>
            <p:nvPr/>
          </p:nvCxnSpPr>
          <p:spPr>
            <a:xfrm>
              <a:off x="36104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8" name="Connecteur droit 70"/>
            <p:cNvCxnSpPr/>
            <p:nvPr/>
          </p:nvCxnSpPr>
          <p:spPr>
            <a:xfrm>
              <a:off x="40305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99" name="Connecteur droit 72"/>
            <p:cNvCxnSpPr/>
            <p:nvPr/>
          </p:nvCxnSpPr>
          <p:spPr>
            <a:xfrm>
              <a:off x="44506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0" name="Connecteur droit 73"/>
            <p:cNvCxnSpPr/>
            <p:nvPr/>
          </p:nvCxnSpPr>
          <p:spPr>
            <a:xfrm>
              <a:off x="48708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1" name="Connecteur droit 74"/>
            <p:cNvCxnSpPr/>
            <p:nvPr/>
          </p:nvCxnSpPr>
          <p:spPr>
            <a:xfrm>
              <a:off x="52909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2" name="Connecteur droit 75"/>
            <p:cNvCxnSpPr/>
            <p:nvPr/>
          </p:nvCxnSpPr>
          <p:spPr>
            <a:xfrm>
              <a:off x="57110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3" name="Connecteur droit 76"/>
            <p:cNvCxnSpPr/>
            <p:nvPr/>
          </p:nvCxnSpPr>
          <p:spPr>
            <a:xfrm>
              <a:off x="61311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4" name="Connecteur droit 77"/>
            <p:cNvCxnSpPr/>
            <p:nvPr/>
          </p:nvCxnSpPr>
          <p:spPr>
            <a:xfrm>
              <a:off x="6542280" y="23544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405" name="Connecteur droit 78"/>
            <p:cNvCxnSpPr/>
            <p:nvPr/>
          </p:nvCxnSpPr>
          <p:spPr>
            <a:xfrm>
              <a:off x="69714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6" name="Connecteur droit 79"/>
            <p:cNvCxnSpPr/>
            <p:nvPr/>
          </p:nvCxnSpPr>
          <p:spPr>
            <a:xfrm>
              <a:off x="73915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7" name="Connecteur droit 80"/>
            <p:cNvCxnSpPr/>
            <p:nvPr/>
          </p:nvCxnSpPr>
          <p:spPr>
            <a:xfrm>
              <a:off x="78116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8" name="Connecteur droit 81"/>
            <p:cNvCxnSpPr/>
            <p:nvPr/>
          </p:nvCxnSpPr>
          <p:spPr>
            <a:xfrm>
              <a:off x="82317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09" name="Connecteur droit 82"/>
            <p:cNvCxnSpPr/>
            <p:nvPr/>
          </p:nvCxnSpPr>
          <p:spPr>
            <a:xfrm>
              <a:off x="86518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10" name="Connecteur droit 83"/>
            <p:cNvCxnSpPr/>
            <p:nvPr/>
          </p:nvCxnSpPr>
          <p:spPr>
            <a:xfrm>
              <a:off x="90720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11" name="Connecteur droit 84"/>
            <p:cNvCxnSpPr/>
            <p:nvPr/>
          </p:nvCxnSpPr>
          <p:spPr>
            <a:xfrm>
              <a:off x="94921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12" name="Connecteur droit 85"/>
            <p:cNvCxnSpPr/>
            <p:nvPr/>
          </p:nvCxnSpPr>
          <p:spPr>
            <a:xfrm>
              <a:off x="99122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13" name="Connecteur droit 86"/>
            <p:cNvCxnSpPr/>
            <p:nvPr/>
          </p:nvCxnSpPr>
          <p:spPr>
            <a:xfrm>
              <a:off x="103323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14" name="Connecteur droit 87"/>
            <p:cNvCxnSpPr/>
            <p:nvPr/>
          </p:nvCxnSpPr>
          <p:spPr>
            <a:xfrm>
              <a:off x="10752480" y="23544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415" name="Larme 3"/>
          <p:cNvSpPr/>
          <p:nvPr/>
        </p:nvSpPr>
        <p:spPr>
          <a:xfrm rot="8191200">
            <a:off x="342144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16" name="ZoneTexte 4"/>
          <p:cNvSpPr/>
          <p:nvPr/>
        </p:nvSpPr>
        <p:spPr>
          <a:xfrm>
            <a:off x="3457080" y="184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ZoneTexte 5"/>
          <p:cNvSpPr/>
          <p:nvPr/>
        </p:nvSpPr>
        <p:spPr>
          <a:xfrm>
            <a:off x="1824120" y="190260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9 600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ZoneTexte 6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9 570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ZoneTexte 7"/>
          <p:cNvSpPr/>
          <p:nvPr/>
        </p:nvSpPr>
        <p:spPr>
          <a:xfrm>
            <a:off x="6042960" y="184860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9 700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Larme 8"/>
          <p:cNvSpPr/>
          <p:nvPr/>
        </p:nvSpPr>
        <p:spPr>
          <a:xfrm rot="8191200">
            <a:off x="510192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1" name="ZoneTexte 9"/>
          <p:cNvSpPr/>
          <p:nvPr/>
        </p:nvSpPr>
        <p:spPr>
          <a:xfrm>
            <a:off x="5137560" y="184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2" name="Larme 10"/>
          <p:cNvSpPr/>
          <p:nvPr/>
        </p:nvSpPr>
        <p:spPr>
          <a:xfrm rot="8191200">
            <a:off x="888840" y="184680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3" name="ZoneTexte 11"/>
          <p:cNvSpPr/>
          <p:nvPr/>
        </p:nvSpPr>
        <p:spPr>
          <a:xfrm>
            <a:off x="871920" y="184968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27" name="Groupe 8"/>
          <p:cNvGrpSpPr/>
          <p:nvPr/>
        </p:nvGrpSpPr>
        <p:grpSpPr>
          <a:xfrm>
            <a:off x="-1850400" y="5587920"/>
            <a:ext cx="12602880" cy="596880"/>
            <a:chOff x="-1850400" y="5587920"/>
            <a:chExt cx="12602880" cy="596880"/>
          </a:xfrm>
        </p:grpSpPr>
        <p:cxnSp>
          <p:nvCxnSpPr>
            <p:cNvPr id="428" name="Connecteur droit 200"/>
            <p:cNvCxnSpPr/>
            <p:nvPr/>
          </p:nvCxnSpPr>
          <p:spPr>
            <a:xfrm>
              <a:off x="-1850400" y="61779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29" name="Connecteur droit 201"/>
            <p:cNvCxnSpPr/>
            <p:nvPr/>
          </p:nvCxnSpPr>
          <p:spPr>
            <a:xfrm>
              <a:off x="-1845720" y="55879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0" name="Connecteur droit 202"/>
            <p:cNvCxnSpPr/>
            <p:nvPr/>
          </p:nvCxnSpPr>
          <p:spPr>
            <a:xfrm>
              <a:off x="-143028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1" name="Connecteur droit 203"/>
            <p:cNvCxnSpPr/>
            <p:nvPr/>
          </p:nvCxnSpPr>
          <p:spPr>
            <a:xfrm>
              <a:off x="-101016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2" name="Connecteur droit 204"/>
            <p:cNvCxnSpPr/>
            <p:nvPr/>
          </p:nvCxnSpPr>
          <p:spPr>
            <a:xfrm>
              <a:off x="-59004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3" name="Connecteur droit 205"/>
            <p:cNvCxnSpPr/>
            <p:nvPr/>
          </p:nvCxnSpPr>
          <p:spPr>
            <a:xfrm>
              <a:off x="-16992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4" name="Connecteur droit 206"/>
            <p:cNvCxnSpPr/>
            <p:nvPr/>
          </p:nvCxnSpPr>
          <p:spPr>
            <a:xfrm>
              <a:off x="24984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5" name="Connecteur droit 207"/>
            <p:cNvCxnSpPr/>
            <p:nvPr/>
          </p:nvCxnSpPr>
          <p:spPr>
            <a:xfrm>
              <a:off x="66996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6" name="Connecteur droit 208"/>
            <p:cNvCxnSpPr/>
            <p:nvPr/>
          </p:nvCxnSpPr>
          <p:spPr>
            <a:xfrm>
              <a:off x="109008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7" name="Connecteur droit 209"/>
            <p:cNvCxnSpPr/>
            <p:nvPr/>
          </p:nvCxnSpPr>
          <p:spPr>
            <a:xfrm>
              <a:off x="151020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8" name="Connecteur droit 210"/>
            <p:cNvCxnSpPr/>
            <p:nvPr/>
          </p:nvCxnSpPr>
          <p:spPr>
            <a:xfrm>
              <a:off x="193032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39" name="Connecteur droit 211"/>
            <p:cNvCxnSpPr/>
            <p:nvPr/>
          </p:nvCxnSpPr>
          <p:spPr>
            <a:xfrm>
              <a:off x="2350440" y="55879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440" name="Connecteur droit 212"/>
            <p:cNvCxnSpPr/>
            <p:nvPr/>
          </p:nvCxnSpPr>
          <p:spPr>
            <a:xfrm>
              <a:off x="277056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1" name="Connecteur droit 213"/>
            <p:cNvCxnSpPr/>
            <p:nvPr/>
          </p:nvCxnSpPr>
          <p:spPr>
            <a:xfrm>
              <a:off x="319032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2" name="Connecteur droit 214"/>
            <p:cNvCxnSpPr/>
            <p:nvPr/>
          </p:nvCxnSpPr>
          <p:spPr>
            <a:xfrm>
              <a:off x="361044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3" name="Connecteur droit 215"/>
            <p:cNvCxnSpPr/>
            <p:nvPr/>
          </p:nvCxnSpPr>
          <p:spPr>
            <a:xfrm>
              <a:off x="403056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4" name="Connecteur droit 216"/>
            <p:cNvCxnSpPr/>
            <p:nvPr/>
          </p:nvCxnSpPr>
          <p:spPr>
            <a:xfrm>
              <a:off x="445068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5" name="Connecteur droit 217"/>
            <p:cNvCxnSpPr/>
            <p:nvPr/>
          </p:nvCxnSpPr>
          <p:spPr>
            <a:xfrm>
              <a:off x="487080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6" name="Connecteur droit 218"/>
            <p:cNvCxnSpPr/>
            <p:nvPr/>
          </p:nvCxnSpPr>
          <p:spPr>
            <a:xfrm>
              <a:off x="529092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7" name="Connecteur droit 219"/>
            <p:cNvCxnSpPr/>
            <p:nvPr/>
          </p:nvCxnSpPr>
          <p:spPr>
            <a:xfrm>
              <a:off x="571104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8" name="Connecteur droit 220"/>
            <p:cNvCxnSpPr/>
            <p:nvPr/>
          </p:nvCxnSpPr>
          <p:spPr>
            <a:xfrm>
              <a:off x="613116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49" name="Connecteur droit 221"/>
            <p:cNvCxnSpPr/>
            <p:nvPr/>
          </p:nvCxnSpPr>
          <p:spPr>
            <a:xfrm>
              <a:off x="6542280" y="55944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450" name="Connecteur droit 222"/>
            <p:cNvCxnSpPr/>
            <p:nvPr/>
          </p:nvCxnSpPr>
          <p:spPr>
            <a:xfrm>
              <a:off x="697140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1" name="Connecteur droit 223"/>
            <p:cNvCxnSpPr/>
            <p:nvPr/>
          </p:nvCxnSpPr>
          <p:spPr>
            <a:xfrm>
              <a:off x="739152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2" name="Connecteur droit 224"/>
            <p:cNvCxnSpPr/>
            <p:nvPr/>
          </p:nvCxnSpPr>
          <p:spPr>
            <a:xfrm>
              <a:off x="781164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3" name="Connecteur droit 225"/>
            <p:cNvCxnSpPr/>
            <p:nvPr/>
          </p:nvCxnSpPr>
          <p:spPr>
            <a:xfrm>
              <a:off x="823176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4" name="Connecteur droit 226"/>
            <p:cNvCxnSpPr/>
            <p:nvPr/>
          </p:nvCxnSpPr>
          <p:spPr>
            <a:xfrm>
              <a:off x="865188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5" name="Connecteur droit 227"/>
            <p:cNvCxnSpPr/>
            <p:nvPr/>
          </p:nvCxnSpPr>
          <p:spPr>
            <a:xfrm>
              <a:off x="907200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6" name="Connecteur droit 228"/>
            <p:cNvCxnSpPr/>
            <p:nvPr/>
          </p:nvCxnSpPr>
          <p:spPr>
            <a:xfrm>
              <a:off x="949212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7" name="Connecteur droit 229"/>
            <p:cNvCxnSpPr/>
            <p:nvPr/>
          </p:nvCxnSpPr>
          <p:spPr>
            <a:xfrm>
              <a:off x="991224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8" name="Connecteur droit 230"/>
            <p:cNvCxnSpPr/>
            <p:nvPr/>
          </p:nvCxnSpPr>
          <p:spPr>
            <a:xfrm>
              <a:off x="10332360" y="572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59" name="Connecteur droit 231"/>
            <p:cNvCxnSpPr/>
            <p:nvPr/>
          </p:nvCxnSpPr>
          <p:spPr>
            <a:xfrm>
              <a:off x="10752480" y="55944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460" name="Larme 4"/>
          <p:cNvSpPr/>
          <p:nvPr/>
        </p:nvSpPr>
        <p:spPr>
          <a:xfrm rot="8191200">
            <a:off x="342144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1" name="ZoneTexte 20"/>
          <p:cNvSpPr/>
          <p:nvPr/>
        </p:nvSpPr>
        <p:spPr>
          <a:xfrm>
            <a:off x="3457080" y="508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2" name="ZoneTexte 21"/>
          <p:cNvSpPr/>
          <p:nvPr/>
        </p:nvSpPr>
        <p:spPr>
          <a:xfrm>
            <a:off x="1824120" y="514260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6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ZoneTexte 22"/>
          <p:cNvSpPr/>
          <p:nvPr/>
        </p:nvSpPr>
        <p:spPr>
          <a:xfrm>
            <a:off x="6042960" y="508860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Larme 5"/>
          <p:cNvSpPr/>
          <p:nvPr/>
        </p:nvSpPr>
        <p:spPr>
          <a:xfrm rot="8191200">
            <a:off x="510192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5" name="ZoneTexte 23"/>
          <p:cNvSpPr/>
          <p:nvPr/>
        </p:nvSpPr>
        <p:spPr>
          <a:xfrm>
            <a:off x="5137560" y="508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Larme 6"/>
          <p:cNvSpPr/>
          <p:nvPr/>
        </p:nvSpPr>
        <p:spPr>
          <a:xfrm rot="8191200">
            <a:off x="894240" y="511812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7" name="ZoneTexte 24"/>
          <p:cNvSpPr/>
          <p:nvPr/>
        </p:nvSpPr>
        <p:spPr>
          <a:xfrm>
            <a:off x="871920" y="508968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8" name="ZoneTexte 25"/>
          <p:cNvSpPr/>
          <p:nvPr/>
        </p:nvSpPr>
        <p:spPr>
          <a:xfrm>
            <a:off x="4060800" y="396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5,7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71" name="Groupe 50"/>
          <p:cNvGrpSpPr/>
          <p:nvPr/>
        </p:nvGrpSpPr>
        <p:grpSpPr>
          <a:xfrm>
            <a:off x="-1850400" y="2361240"/>
            <a:ext cx="12602880" cy="596880"/>
            <a:chOff x="-1850400" y="2361240"/>
            <a:chExt cx="12602880" cy="596880"/>
          </a:xfrm>
        </p:grpSpPr>
        <p:cxnSp>
          <p:nvCxnSpPr>
            <p:cNvPr id="472" name="Connecteur droit 51"/>
            <p:cNvCxnSpPr/>
            <p:nvPr/>
          </p:nvCxnSpPr>
          <p:spPr>
            <a:xfrm>
              <a:off x="-1850400" y="295128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73" name="Connecteur droit 52"/>
            <p:cNvCxnSpPr/>
            <p:nvPr/>
          </p:nvCxnSpPr>
          <p:spPr>
            <a:xfrm>
              <a:off x="-1845720" y="236124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74" name="Connecteur droit 53"/>
            <p:cNvCxnSpPr/>
            <p:nvPr/>
          </p:nvCxnSpPr>
          <p:spPr>
            <a:xfrm>
              <a:off x="-143028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75" name="Connecteur droit 54"/>
            <p:cNvCxnSpPr/>
            <p:nvPr/>
          </p:nvCxnSpPr>
          <p:spPr>
            <a:xfrm>
              <a:off x="-101016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76" name="Connecteur droit 55"/>
            <p:cNvCxnSpPr/>
            <p:nvPr/>
          </p:nvCxnSpPr>
          <p:spPr>
            <a:xfrm>
              <a:off x="-59004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77" name="Connecteur droit 56"/>
            <p:cNvCxnSpPr/>
            <p:nvPr/>
          </p:nvCxnSpPr>
          <p:spPr>
            <a:xfrm>
              <a:off x="-16992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78" name="Connecteur droit 57"/>
            <p:cNvCxnSpPr/>
            <p:nvPr/>
          </p:nvCxnSpPr>
          <p:spPr>
            <a:xfrm>
              <a:off x="24984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79" name="Connecteur droit 58"/>
            <p:cNvCxnSpPr/>
            <p:nvPr/>
          </p:nvCxnSpPr>
          <p:spPr>
            <a:xfrm>
              <a:off x="66996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0" name="Connecteur droit 60"/>
            <p:cNvCxnSpPr/>
            <p:nvPr/>
          </p:nvCxnSpPr>
          <p:spPr>
            <a:xfrm>
              <a:off x="109008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1" name="Connecteur droit 61"/>
            <p:cNvCxnSpPr/>
            <p:nvPr/>
          </p:nvCxnSpPr>
          <p:spPr>
            <a:xfrm>
              <a:off x="151020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2" name="Connecteur droit 62"/>
            <p:cNvCxnSpPr/>
            <p:nvPr/>
          </p:nvCxnSpPr>
          <p:spPr>
            <a:xfrm>
              <a:off x="193032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3" name="Connecteur droit 63"/>
            <p:cNvCxnSpPr/>
            <p:nvPr/>
          </p:nvCxnSpPr>
          <p:spPr>
            <a:xfrm>
              <a:off x="2350440" y="236124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484" name="Connecteur droit 67"/>
            <p:cNvCxnSpPr/>
            <p:nvPr/>
          </p:nvCxnSpPr>
          <p:spPr>
            <a:xfrm>
              <a:off x="277056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5" name="Connecteur droit 68"/>
            <p:cNvCxnSpPr/>
            <p:nvPr/>
          </p:nvCxnSpPr>
          <p:spPr>
            <a:xfrm>
              <a:off x="319032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6" name="Connecteur droit 69"/>
            <p:cNvCxnSpPr/>
            <p:nvPr/>
          </p:nvCxnSpPr>
          <p:spPr>
            <a:xfrm>
              <a:off x="361044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7" name="Connecteur droit 70"/>
            <p:cNvCxnSpPr/>
            <p:nvPr/>
          </p:nvCxnSpPr>
          <p:spPr>
            <a:xfrm>
              <a:off x="403056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8" name="Connecteur droit 72"/>
            <p:cNvCxnSpPr/>
            <p:nvPr/>
          </p:nvCxnSpPr>
          <p:spPr>
            <a:xfrm>
              <a:off x="445068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89" name="Connecteur droit 73"/>
            <p:cNvCxnSpPr/>
            <p:nvPr/>
          </p:nvCxnSpPr>
          <p:spPr>
            <a:xfrm>
              <a:off x="487080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0" name="Connecteur droit 74"/>
            <p:cNvCxnSpPr/>
            <p:nvPr/>
          </p:nvCxnSpPr>
          <p:spPr>
            <a:xfrm>
              <a:off x="529092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1" name="Connecteur droit 75"/>
            <p:cNvCxnSpPr/>
            <p:nvPr/>
          </p:nvCxnSpPr>
          <p:spPr>
            <a:xfrm>
              <a:off x="571104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2" name="Connecteur droit 76"/>
            <p:cNvCxnSpPr/>
            <p:nvPr/>
          </p:nvCxnSpPr>
          <p:spPr>
            <a:xfrm>
              <a:off x="613116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3" name="Connecteur droit 77"/>
            <p:cNvCxnSpPr/>
            <p:nvPr/>
          </p:nvCxnSpPr>
          <p:spPr>
            <a:xfrm>
              <a:off x="6542280" y="236772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494" name="Connecteur droit 78"/>
            <p:cNvCxnSpPr/>
            <p:nvPr/>
          </p:nvCxnSpPr>
          <p:spPr>
            <a:xfrm>
              <a:off x="697140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5" name="Connecteur droit 79"/>
            <p:cNvCxnSpPr/>
            <p:nvPr/>
          </p:nvCxnSpPr>
          <p:spPr>
            <a:xfrm>
              <a:off x="739152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6" name="Connecteur droit 80"/>
            <p:cNvCxnSpPr/>
            <p:nvPr/>
          </p:nvCxnSpPr>
          <p:spPr>
            <a:xfrm>
              <a:off x="781164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7" name="Connecteur droit 81"/>
            <p:cNvCxnSpPr/>
            <p:nvPr/>
          </p:nvCxnSpPr>
          <p:spPr>
            <a:xfrm>
              <a:off x="823176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8" name="Connecteur droit 82"/>
            <p:cNvCxnSpPr/>
            <p:nvPr/>
          </p:nvCxnSpPr>
          <p:spPr>
            <a:xfrm>
              <a:off x="865188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499" name="Connecteur droit 83"/>
            <p:cNvCxnSpPr/>
            <p:nvPr/>
          </p:nvCxnSpPr>
          <p:spPr>
            <a:xfrm>
              <a:off x="907200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00" name="Connecteur droit 84"/>
            <p:cNvCxnSpPr/>
            <p:nvPr/>
          </p:nvCxnSpPr>
          <p:spPr>
            <a:xfrm>
              <a:off x="949212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01" name="Connecteur droit 85"/>
            <p:cNvCxnSpPr/>
            <p:nvPr/>
          </p:nvCxnSpPr>
          <p:spPr>
            <a:xfrm>
              <a:off x="991224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02" name="Connecteur droit 86"/>
            <p:cNvCxnSpPr/>
            <p:nvPr/>
          </p:nvCxnSpPr>
          <p:spPr>
            <a:xfrm>
              <a:off x="10332360" y="249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03" name="Connecteur droit 87"/>
            <p:cNvCxnSpPr/>
            <p:nvPr/>
          </p:nvCxnSpPr>
          <p:spPr>
            <a:xfrm>
              <a:off x="10752480" y="236772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504" name="Larme 3"/>
          <p:cNvSpPr/>
          <p:nvPr/>
        </p:nvSpPr>
        <p:spPr>
          <a:xfrm rot="8191200">
            <a:off x="3421440" y="18957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05" name="ZoneTexte 4"/>
          <p:cNvSpPr/>
          <p:nvPr/>
        </p:nvSpPr>
        <p:spPr>
          <a:xfrm>
            <a:off x="3457080" y="18619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6" name="Larme 10"/>
          <p:cNvSpPr/>
          <p:nvPr/>
        </p:nvSpPr>
        <p:spPr>
          <a:xfrm rot="8191200">
            <a:off x="835920" y="18968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07" name="ZoneTexte 11"/>
          <p:cNvSpPr/>
          <p:nvPr/>
        </p:nvSpPr>
        <p:spPr>
          <a:xfrm>
            <a:off x="871920" y="18630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8" name="ZoneTexte 6"/>
          <p:cNvSpPr/>
          <p:nvPr/>
        </p:nvSpPr>
        <p:spPr>
          <a:xfrm>
            <a:off x="499680" y="1800000"/>
            <a:ext cx="10713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9 570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9" name="ZoneTexte 5"/>
          <p:cNvSpPr/>
          <p:nvPr/>
        </p:nvSpPr>
        <p:spPr>
          <a:xfrm>
            <a:off x="1824120" y="19159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9 600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0" name="ZoneTexte 12"/>
          <p:cNvSpPr/>
          <p:nvPr/>
        </p:nvSpPr>
        <p:spPr>
          <a:xfrm>
            <a:off x="6042960" y="186192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9 700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Larme 14"/>
          <p:cNvSpPr/>
          <p:nvPr/>
        </p:nvSpPr>
        <p:spPr>
          <a:xfrm rot="8191200">
            <a:off x="5101920" y="18957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12" name="ZoneTexte 15"/>
          <p:cNvSpPr/>
          <p:nvPr/>
        </p:nvSpPr>
        <p:spPr>
          <a:xfrm>
            <a:off x="5137560" y="18619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3" name="ZoneTexte 7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9 570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7" name="Groupe 9"/>
          <p:cNvGrpSpPr/>
          <p:nvPr/>
        </p:nvGrpSpPr>
        <p:grpSpPr>
          <a:xfrm>
            <a:off x="-1850400" y="5601240"/>
            <a:ext cx="12602880" cy="596880"/>
            <a:chOff x="-1850400" y="5601240"/>
            <a:chExt cx="12602880" cy="596880"/>
          </a:xfrm>
        </p:grpSpPr>
        <p:cxnSp>
          <p:nvCxnSpPr>
            <p:cNvPr id="518" name="Connecteur droit 232"/>
            <p:cNvCxnSpPr/>
            <p:nvPr/>
          </p:nvCxnSpPr>
          <p:spPr>
            <a:xfrm>
              <a:off x="-1850400" y="619128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19" name="Connecteur droit 233"/>
            <p:cNvCxnSpPr/>
            <p:nvPr/>
          </p:nvCxnSpPr>
          <p:spPr>
            <a:xfrm>
              <a:off x="-1845720" y="560124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0" name="Connecteur droit 234"/>
            <p:cNvCxnSpPr/>
            <p:nvPr/>
          </p:nvCxnSpPr>
          <p:spPr>
            <a:xfrm>
              <a:off x="-143028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1" name="Connecteur droit 235"/>
            <p:cNvCxnSpPr/>
            <p:nvPr/>
          </p:nvCxnSpPr>
          <p:spPr>
            <a:xfrm>
              <a:off x="-101016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2" name="Connecteur droit 236"/>
            <p:cNvCxnSpPr/>
            <p:nvPr/>
          </p:nvCxnSpPr>
          <p:spPr>
            <a:xfrm>
              <a:off x="-59004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3" name="Connecteur droit 237"/>
            <p:cNvCxnSpPr/>
            <p:nvPr/>
          </p:nvCxnSpPr>
          <p:spPr>
            <a:xfrm>
              <a:off x="-16992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4" name="Connecteur droit 238"/>
            <p:cNvCxnSpPr/>
            <p:nvPr/>
          </p:nvCxnSpPr>
          <p:spPr>
            <a:xfrm>
              <a:off x="24984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5" name="Connecteur droit 239"/>
            <p:cNvCxnSpPr/>
            <p:nvPr/>
          </p:nvCxnSpPr>
          <p:spPr>
            <a:xfrm>
              <a:off x="66996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6" name="Connecteur droit 240"/>
            <p:cNvCxnSpPr/>
            <p:nvPr/>
          </p:nvCxnSpPr>
          <p:spPr>
            <a:xfrm>
              <a:off x="109008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7" name="Connecteur droit 241"/>
            <p:cNvCxnSpPr/>
            <p:nvPr/>
          </p:nvCxnSpPr>
          <p:spPr>
            <a:xfrm>
              <a:off x="151020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8" name="Connecteur droit 242"/>
            <p:cNvCxnSpPr/>
            <p:nvPr/>
          </p:nvCxnSpPr>
          <p:spPr>
            <a:xfrm>
              <a:off x="193032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29" name="Connecteur droit 243"/>
            <p:cNvCxnSpPr/>
            <p:nvPr/>
          </p:nvCxnSpPr>
          <p:spPr>
            <a:xfrm>
              <a:off x="2350440" y="560124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530" name="Connecteur droit 244"/>
            <p:cNvCxnSpPr/>
            <p:nvPr/>
          </p:nvCxnSpPr>
          <p:spPr>
            <a:xfrm>
              <a:off x="277056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1" name="Connecteur droit 245"/>
            <p:cNvCxnSpPr/>
            <p:nvPr/>
          </p:nvCxnSpPr>
          <p:spPr>
            <a:xfrm>
              <a:off x="319032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2" name="Connecteur droit 246"/>
            <p:cNvCxnSpPr/>
            <p:nvPr/>
          </p:nvCxnSpPr>
          <p:spPr>
            <a:xfrm>
              <a:off x="361044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3" name="Connecteur droit 247"/>
            <p:cNvCxnSpPr/>
            <p:nvPr/>
          </p:nvCxnSpPr>
          <p:spPr>
            <a:xfrm>
              <a:off x="403056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4" name="Connecteur droit 248"/>
            <p:cNvCxnSpPr/>
            <p:nvPr/>
          </p:nvCxnSpPr>
          <p:spPr>
            <a:xfrm>
              <a:off x="445068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5" name="Connecteur droit 249"/>
            <p:cNvCxnSpPr/>
            <p:nvPr/>
          </p:nvCxnSpPr>
          <p:spPr>
            <a:xfrm>
              <a:off x="487080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6" name="Connecteur droit 250"/>
            <p:cNvCxnSpPr/>
            <p:nvPr/>
          </p:nvCxnSpPr>
          <p:spPr>
            <a:xfrm>
              <a:off x="529092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7" name="Connecteur droit 251"/>
            <p:cNvCxnSpPr/>
            <p:nvPr/>
          </p:nvCxnSpPr>
          <p:spPr>
            <a:xfrm>
              <a:off x="571104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8" name="Connecteur droit 252"/>
            <p:cNvCxnSpPr/>
            <p:nvPr/>
          </p:nvCxnSpPr>
          <p:spPr>
            <a:xfrm>
              <a:off x="613116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39" name="Connecteur droit 253"/>
            <p:cNvCxnSpPr/>
            <p:nvPr/>
          </p:nvCxnSpPr>
          <p:spPr>
            <a:xfrm>
              <a:off x="6542280" y="560772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540" name="Connecteur droit 254"/>
            <p:cNvCxnSpPr/>
            <p:nvPr/>
          </p:nvCxnSpPr>
          <p:spPr>
            <a:xfrm>
              <a:off x="697140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1" name="Connecteur droit 255"/>
            <p:cNvCxnSpPr/>
            <p:nvPr/>
          </p:nvCxnSpPr>
          <p:spPr>
            <a:xfrm>
              <a:off x="739152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2" name="Connecteur droit 256"/>
            <p:cNvCxnSpPr/>
            <p:nvPr/>
          </p:nvCxnSpPr>
          <p:spPr>
            <a:xfrm>
              <a:off x="781164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3" name="Connecteur droit 257"/>
            <p:cNvCxnSpPr/>
            <p:nvPr/>
          </p:nvCxnSpPr>
          <p:spPr>
            <a:xfrm>
              <a:off x="823176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4" name="Connecteur droit 258"/>
            <p:cNvCxnSpPr/>
            <p:nvPr/>
          </p:nvCxnSpPr>
          <p:spPr>
            <a:xfrm>
              <a:off x="865188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5" name="Connecteur droit 259"/>
            <p:cNvCxnSpPr/>
            <p:nvPr/>
          </p:nvCxnSpPr>
          <p:spPr>
            <a:xfrm>
              <a:off x="907200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6" name="Connecteur droit 260"/>
            <p:cNvCxnSpPr/>
            <p:nvPr/>
          </p:nvCxnSpPr>
          <p:spPr>
            <a:xfrm>
              <a:off x="949212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7" name="Connecteur droit 261"/>
            <p:cNvCxnSpPr/>
            <p:nvPr/>
          </p:nvCxnSpPr>
          <p:spPr>
            <a:xfrm>
              <a:off x="991224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8" name="Connecteur droit 262"/>
            <p:cNvCxnSpPr/>
            <p:nvPr/>
          </p:nvCxnSpPr>
          <p:spPr>
            <a:xfrm>
              <a:off x="10332360" y="573732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49" name="Connecteur droit 263"/>
            <p:cNvCxnSpPr/>
            <p:nvPr/>
          </p:nvCxnSpPr>
          <p:spPr>
            <a:xfrm>
              <a:off x="10752480" y="560772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550" name="Larme 7"/>
          <p:cNvSpPr/>
          <p:nvPr/>
        </p:nvSpPr>
        <p:spPr>
          <a:xfrm rot="8191200">
            <a:off x="3421440" y="51357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51" name="ZoneTexte 26"/>
          <p:cNvSpPr/>
          <p:nvPr/>
        </p:nvSpPr>
        <p:spPr>
          <a:xfrm>
            <a:off x="3457080" y="51019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2" name="Larme 9"/>
          <p:cNvSpPr/>
          <p:nvPr/>
        </p:nvSpPr>
        <p:spPr>
          <a:xfrm rot="8191200">
            <a:off x="835920" y="51368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53" name="ZoneTexte 27"/>
          <p:cNvSpPr/>
          <p:nvPr/>
        </p:nvSpPr>
        <p:spPr>
          <a:xfrm>
            <a:off x="871920" y="51030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4" name="ZoneTexte 28"/>
          <p:cNvSpPr/>
          <p:nvPr/>
        </p:nvSpPr>
        <p:spPr>
          <a:xfrm>
            <a:off x="499680" y="5040000"/>
            <a:ext cx="10713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5,7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5" name="Larme 11"/>
          <p:cNvSpPr/>
          <p:nvPr/>
        </p:nvSpPr>
        <p:spPr>
          <a:xfrm rot="8191200">
            <a:off x="5101920" y="513576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56" name="ZoneTexte 29"/>
          <p:cNvSpPr/>
          <p:nvPr/>
        </p:nvSpPr>
        <p:spPr>
          <a:xfrm>
            <a:off x="5137560" y="510192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7" name="ZoneTexte 30"/>
          <p:cNvSpPr/>
          <p:nvPr/>
        </p:nvSpPr>
        <p:spPr>
          <a:xfrm>
            <a:off x="1824120" y="51559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6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8" name="ZoneTexte 31"/>
          <p:cNvSpPr/>
          <p:nvPr/>
        </p:nvSpPr>
        <p:spPr>
          <a:xfrm>
            <a:off x="6042960" y="510192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7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9" name="ZoneTexte 32"/>
          <p:cNvSpPr/>
          <p:nvPr/>
        </p:nvSpPr>
        <p:spPr>
          <a:xfrm>
            <a:off x="4060800" y="396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5,7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8" dur="indefinite" restart="never" nodeType="tmRoot">
          <p:childTnLst>
            <p:seq>
              <p:cTn id="59" dur="indefinite" nodeType="mainSeq">
                <p:childTnLst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2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lettre indiquant où est placé le nombre :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62" name="Groupe 50"/>
          <p:cNvGrpSpPr/>
          <p:nvPr/>
        </p:nvGrpSpPr>
        <p:grpSpPr>
          <a:xfrm>
            <a:off x="-1850400" y="2347920"/>
            <a:ext cx="12602880" cy="596880"/>
            <a:chOff x="-1850400" y="2347920"/>
            <a:chExt cx="12602880" cy="596880"/>
          </a:xfrm>
        </p:grpSpPr>
        <p:cxnSp>
          <p:nvCxnSpPr>
            <p:cNvPr id="563" name="Connecteur droit 51"/>
            <p:cNvCxnSpPr/>
            <p:nvPr/>
          </p:nvCxnSpPr>
          <p:spPr>
            <a:xfrm>
              <a:off x="-1850400" y="29379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64" name="Connecteur droit 52"/>
            <p:cNvCxnSpPr/>
            <p:nvPr/>
          </p:nvCxnSpPr>
          <p:spPr>
            <a:xfrm>
              <a:off x="-1845720" y="23479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65" name="Connecteur droit 53"/>
            <p:cNvCxnSpPr/>
            <p:nvPr/>
          </p:nvCxnSpPr>
          <p:spPr>
            <a:xfrm>
              <a:off x="-14302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66" name="Connecteur droit 54"/>
            <p:cNvCxnSpPr/>
            <p:nvPr/>
          </p:nvCxnSpPr>
          <p:spPr>
            <a:xfrm>
              <a:off x="-10101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67" name="Connecteur droit 55"/>
            <p:cNvCxnSpPr/>
            <p:nvPr/>
          </p:nvCxnSpPr>
          <p:spPr>
            <a:xfrm>
              <a:off x="-5900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68" name="Connecteur droit 56"/>
            <p:cNvCxnSpPr/>
            <p:nvPr/>
          </p:nvCxnSpPr>
          <p:spPr>
            <a:xfrm>
              <a:off x="-1699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69" name="Connecteur droit 57"/>
            <p:cNvCxnSpPr/>
            <p:nvPr/>
          </p:nvCxnSpPr>
          <p:spPr>
            <a:xfrm>
              <a:off x="2498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0" name="Connecteur droit 58"/>
            <p:cNvCxnSpPr/>
            <p:nvPr/>
          </p:nvCxnSpPr>
          <p:spPr>
            <a:xfrm>
              <a:off x="6699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1" name="Connecteur droit 60"/>
            <p:cNvCxnSpPr/>
            <p:nvPr/>
          </p:nvCxnSpPr>
          <p:spPr>
            <a:xfrm>
              <a:off x="10900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2" name="Connecteur droit 61"/>
            <p:cNvCxnSpPr/>
            <p:nvPr/>
          </p:nvCxnSpPr>
          <p:spPr>
            <a:xfrm>
              <a:off x="15102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3" name="Connecteur droit 62"/>
            <p:cNvCxnSpPr/>
            <p:nvPr/>
          </p:nvCxnSpPr>
          <p:spPr>
            <a:xfrm>
              <a:off x="19303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4" name="Connecteur droit 63"/>
            <p:cNvCxnSpPr/>
            <p:nvPr/>
          </p:nvCxnSpPr>
          <p:spPr>
            <a:xfrm>
              <a:off x="2350440" y="23479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575" name="Connecteur droit 67"/>
            <p:cNvCxnSpPr/>
            <p:nvPr/>
          </p:nvCxnSpPr>
          <p:spPr>
            <a:xfrm>
              <a:off x="27705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6" name="Connecteur droit 68"/>
            <p:cNvCxnSpPr/>
            <p:nvPr/>
          </p:nvCxnSpPr>
          <p:spPr>
            <a:xfrm>
              <a:off x="31903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7" name="Connecteur droit 69"/>
            <p:cNvCxnSpPr/>
            <p:nvPr/>
          </p:nvCxnSpPr>
          <p:spPr>
            <a:xfrm>
              <a:off x="36104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8" name="Connecteur droit 70"/>
            <p:cNvCxnSpPr/>
            <p:nvPr/>
          </p:nvCxnSpPr>
          <p:spPr>
            <a:xfrm>
              <a:off x="40305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79" name="Connecteur droit 72"/>
            <p:cNvCxnSpPr/>
            <p:nvPr/>
          </p:nvCxnSpPr>
          <p:spPr>
            <a:xfrm>
              <a:off x="44506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0" name="Connecteur droit 73"/>
            <p:cNvCxnSpPr/>
            <p:nvPr/>
          </p:nvCxnSpPr>
          <p:spPr>
            <a:xfrm>
              <a:off x="48708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1" name="Connecteur droit 74"/>
            <p:cNvCxnSpPr/>
            <p:nvPr/>
          </p:nvCxnSpPr>
          <p:spPr>
            <a:xfrm>
              <a:off x="52909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2" name="Connecteur droit 75"/>
            <p:cNvCxnSpPr/>
            <p:nvPr/>
          </p:nvCxnSpPr>
          <p:spPr>
            <a:xfrm>
              <a:off x="57110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3" name="Connecteur droit 76"/>
            <p:cNvCxnSpPr/>
            <p:nvPr/>
          </p:nvCxnSpPr>
          <p:spPr>
            <a:xfrm>
              <a:off x="61311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4" name="Connecteur droit 77"/>
            <p:cNvCxnSpPr/>
            <p:nvPr/>
          </p:nvCxnSpPr>
          <p:spPr>
            <a:xfrm>
              <a:off x="6542280" y="23544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585" name="Connecteur droit 78"/>
            <p:cNvCxnSpPr/>
            <p:nvPr/>
          </p:nvCxnSpPr>
          <p:spPr>
            <a:xfrm>
              <a:off x="69714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6" name="Connecteur droit 79"/>
            <p:cNvCxnSpPr/>
            <p:nvPr/>
          </p:nvCxnSpPr>
          <p:spPr>
            <a:xfrm>
              <a:off x="73915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7" name="Connecteur droit 80"/>
            <p:cNvCxnSpPr/>
            <p:nvPr/>
          </p:nvCxnSpPr>
          <p:spPr>
            <a:xfrm>
              <a:off x="78116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8" name="Connecteur droit 81"/>
            <p:cNvCxnSpPr/>
            <p:nvPr/>
          </p:nvCxnSpPr>
          <p:spPr>
            <a:xfrm>
              <a:off x="82317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89" name="Connecteur droit 82"/>
            <p:cNvCxnSpPr/>
            <p:nvPr/>
          </p:nvCxnSpPr>
          <p:spPr>
            <a:xfrm>
              <a:off x="86518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90" name="Connecteur droit 83"/>
            <p:cNvCxnSpPr/>
            <p:nvPr/>
          </p:nvCxnSpPr>
          <p:spPr>
            <a:xfrm>
              <a:off x="90720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91" name="Connecteur droit 84"/>
            <p:cNvCxnSpPr/>
            <p:nvPr/>
          </p:nvCxnSpPr>
          <p:spPr>
            <a:xfrm>
              <a:off x="94921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92" name="Connecteur droit 85"/>
            <p:cNvCxnSpPr/>
            <p:nvPr/>
          </p:nvCxnSpPr>
          <p:spPr>
            <a:xfrm>
              <a:off x="99122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93" name="Connecteur droit 86"/>
            <p:cNvCxnSpPr/>
            <p:nvPr/>
          </p:nvCxnSpPr>
          <p:spPr>
            <a:xfrm>
              <a:off x="103323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594" name="Connecteur droit 87"/>
            <p:cNvCxnSpPr/>
            <p:nvPr/>
          </p:nvCxnSpPr>
          <p:spPr>
            <a:xfrm>
              <a:off x="10752480" y="23544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595" name="Larme 3"/>
          <p:cNvSpPr/>
          <p:nvPr/>
        </p:nvSpPr>
        <p:spPr>
          <a:xfrm rot="8191200">
            <a:off x="342144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96" name="ZoneTexte 4"/>
          <p:cNvSpPr/>
          <p:nvPr/>
        </p:nvSpPr>
        <p:spPr>
          <a:xfrm>
            <a:off x="3457080" y="184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7" name="ZoneTexte 5"/>
          <p:cNvSpPr/>
          <p:nvPr/>
        </p:nvSpPr>
        <p:spPr>
          <a:xfrm>
            <a:off x="1848960" y="18403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4 070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8" name="ZoneTexte 6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4 078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9" name="ZoneTexte 7"/>
          <p:cNvSpPr/>
          <p:nvPr/>
        </p:nvSpPr>
        <p:spPr>
          <a:xfrm>
            <a:off x="6168240" y="184032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4 080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0" name="Larme 8"/>
          <p:cNvSpPr/>
          <p:nvPr/>
        </p:nvSpPr>
        <p:spPr>
          <a:xfrm rot="8191200">
            <a:off x="554760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01" name="ZoneTexte 9"/>
          <p:cNvSpPr/>
          <p:nvPr/>
        </p:nvSpPr>
        <p:spPr>
          <a:xfrm>
            <a:off x="5583600" y="184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2" name="Larme 10"/>
          <p:cNvSpPr/>
          <p:nvPr/>
        </p:nvSpPr>
        <p:spPr>
          <a:xfrm rot="8191200">
            <a:off x="835920" y="188352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03" name="ZoneTexte 11"/>
          <p:cNvSpPr/>
          <p:nvPr/>
        </p:nvSpPr>
        <p:spPr>
          <a:xfrm>
            <a:off x="871920" y="184968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07" name="Groupe 10"/>
          <p:cNvGrpSpPr/>
          <p:nvPr/>
        </p:nvGrpSpPr>
        <p:grpSpPr>
          <a:xfrm>
            <a:off x="-1850400" y="5641920"/>
            <a:ext cx="12602880" cy="596880"/>
            <a:chOff x="-1850400" y="5641920"/>
            <a:chExt cx="12602880" cy="596880"/>
          </a:xfrm>
        </p:grpSpPr>
        <p:cxnSp>
          <p:nvCxnSpPr>
            <p:cNvPr id="608" name="Connecteur droit 264"/>
            <p:cNvCxnSpPr/>
            <p:nvPr/>
          </p:nvCxnSpPr>
          <p:spPr>
            <a:xfrm>
              <a:off x="-1850400" y="62319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09" name="Connecteur droit 265"/>
            <p:cNvCxnSpPr/>
            <p:nvPr/>
          </p:nvCxnSpPr>
          <p:spPr>
            <a:xfrm>
              <a:off x="-1845720" y="56419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0" name="Connecteur droit 266"/>
            <p:cNvCxnSpPr/>
            <p:nvPr/>
          </p:nvCxnSpPr>
          <p:spPr>
            <a:xfrm>
              <a:off x="-14302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1" name="Connecteur droit 267"/>
            <p:cNvCxnSpPr/>
            <p:nvPr/>
          </p:nvCxnSpPr>
          <p:spPr>
            <a:xfrm>
              <a:off x="-10101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2" name="Connecteur droit 268"/>
            <p:cNvCxnSpPr/>
            <p:nvPr/>
          </p:nvCxnSpPr>
          <p:spPr>
            <a:xfrm>
              <a:off x="-5900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3" name="Connecteur droit 269"/>
            <p:cNvCxnSpPr/>
            <p:nvPr/>
          </p:nvCxnSpPr>
          <p:spPr>
            <a:xfrm>
              <a:off x="-1699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4" name="Connecteur droit 270"/>
            <p:cNvCxnSpPr/>
            <p:nvPr/>
          </p:nvCxnSpPr>
          <p:spPr>
            <a:xfrm>
              <a:off x="2498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5" name="Connecteur droit 271"/>
            <p:cNvCxnSpPr/>
            <p:nvPr/>
          </p:nvCxnSpPr>
          <p:spPr>
            <a:xfrm>
              <a:off x="6699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6" name="Connecteur droit 272"/>
            <p:cNvCxnSpPr/>
            <p:nvPr/>
          </p:nvCxnSpPr>
          <p:spPr>
            <a:xfrm>
              <a:off x="10900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7" name="Connecteur droit 273"/>
            <p:cNvCxnSpPr/>
            <p:nvPr/>
          </p:nvCxnSpPr>
          <p:spPr>
            <a:xfrm>
              <a:off x="15102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8" name="Connecteur droit 274"/>
            <p:cNvCxnSpPr/>
            <p:nvPr/>
          </p:nvCxnSpPr>
          <p:spPr>
            <a:xfrm>
              <a:off x="19303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19" name="Connecteur droit 275"/>
            <p:cNvCxnSpPr/>
            <p:nvPr/>
          </p:nvCxnSpPr>
          <p:spPr>
            <a:xfrm>
              <a:off x="2350440" y="56419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620" name="Connecteur droit 276"/>
            <p:cNvCxnSpPr/>
            <p:nvPr/>
          </p:nvCxnSpPr>
          <p:spPr>
            <a:xfrm>
              <a:off x="27705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1" name="Connecteur droit 277"/>
            <p:cNvCxnSpPr/>
            <p:nvPr/>
          </p:nvCxnSpPr>
          <p:spPr>
            <a:xfrm>
              <a:off x="31903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2" name="Connecteur droit 278"/>
            <p:cNvCxnSpPr/>
            <p:nvPr/>
          </p:nvCxnSpPr>
          <p:spPr>
            <a:xfrm>
              <a:off x="36104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3" name="Connecteur droit 279"/>
            <p:cNvCxnSpPr/>
            <p:nvPr/>
          </p:nvCxnSpPr>
          <p:spPr>
            <a:xfrm>
              <a:off x="40305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4" name="Connecteur droit 280"/>
            <p:cNvCxnSpPr/>
            <p:nvPr/>
          </p:nvCxnSpPr>
          <p:spPr>
            <a:xfrm>
              <a:off x="44506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5" name="Connecteur droit 281"/>
            <p:cNvCxnSpPr/>
            <p:nvPr/>
          </p:nvCxnSpPr>
          <p:spPr>
            <a:xfrm>
              <a:off x="48708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6" name="Connecteur droit 282"/>
            <p:cNvCxnSpPr/>
            <p:nvPr/>
          </p:nvCxnSpPr>
          <p:spPr>
            <a:xfrm>
              <a:off x="52909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7" name="Connecteur droit 283"/>
            <p:cNvCxnSpPr/>
            <p:nvPr/>
          </p:nvCxnSpPr>
          <p:spPr>
            <a:xfrm>
              <a:off x="57110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8" name="Connecteur droit 284"/>
            <p:cNvCxnSpPr/>
            <p:nvPr/>
          </p:nvCxnSpPr>
          <p:spPr>
            <a:xfrm>
              <a:off x="61311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29" name="Connecteur droit 285"/>
            <p:cNvCxnSpPr/>
            <p:nvPr/>
          </p:nvCxnSpPr>
          <p:spPr>
            <a:xfrm>
              <a:off x="6542280" y="56484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630" name="Connecteur droit 286"/>
            <p:cNvCxnSpPr/>
            <p:nvPr/>
          </p:nvCxnSpPr>
          <p:spPr>
            <a:xfrm>
              <a:off x="69714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1" name="Connecteur droit 287"/>
            <p:cNvCxnSpPr/>
            <p:nvPr/>
          </p:nvCxnSpPr>
          <p:spPr>
            <a:xfrm>
              <a:off x="73915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2" name="Connecteur droit 288"/>
            <p:cNvCxnSpPr/>
            <p:nvPr/>
          </p:nvCxnSpPr>
          <p:spPr>
            <a:xfrm>
              <a:off x="78116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3" name="Connecteur droit 289"/>
            <p:cNvCxnSpPr/>
            <p:nvPr/>
          </p:nvCxnSpPr>
          <p:spPr>
            <a:xfrm>
              <a:off x="82317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4" name="Connecteur droit 290"/>
            <p:cNvCxnSpPr/>
            <p:nvPr/>
          </p:nvCxnSpPr>
          <p:spPr>
            <a:xfrm>
              <a:off x="86518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5" name="Connecteur droit 291"/>
            <p:cNvCxnSpPr/>
            <p:nvPr/>
          </p:nvCxnSpPr>
          <p:spPr>
            <a:xfrm>
              <a:off x="90720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6" name="Connecteur droit 292"/>
            <p:cNvCxnSpPr/>
            <p:nvPr/>
          </p:nvCxnSpPr>
          <p:spPr>
            <a:xfrm>
              <a:off x="94921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7" name="Connecteur droit 293"/>
            <p:cNvCxnSpPr/>
            <p:nvPr/>
          </p:nvCxnSpPr>
          <p:spPr>
            <a:xfrm>
              <a:off x="99122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8" name="Connecteur droit 294"/>
            <p:cNvCxnSpPr/>
            <p:nvPr/>
          </p:nvCxnSpPr>
          <p:spPr>
            <a:xfrm>
              <a:off x="103323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39" name="Connecteur droit 295"/>
            <p:cNvCxnSpPr/>
            <p:nvPr/>
          </p:nvCxnSpPr>
          <p:spPr>
            <a:xfrm>
              <a:off x="10752480" y="56484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640" name="Larme 13"/>
          <p:cNvSpPr/>
          <p:nvPr/>
        </p:nvSpPr>
        <p:spPr>
          <a:xfrm rot="8191200">
            <a:off x="3421440" y="5176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41" name="ZoneTexte 33"/>
          <p:cNvSpPr/>
          <p:nvPr/>
        </p:nvSpPr>
        <p:spPr>
          <a:xfrm>
            <a:off x="3457080" y="5142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2" name="ZoneTexte 34"/>
          <p:cNvSpPr/>
          <p:nvPr/>
        </p:nvSpPr>
        <p:spPr>
          <a:xfrm>
            <a:off x="1848960" y="51343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3" name="ZoneTexte 35"/>
          <p:cNvSpPr/>
          <p:nvPr/>
        </p:nvSpPr>
        <p:spPr>
          <a:xfrm>
            <a:off x="6168240" y="513432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4" name="Larme 15"/>
          <p:cNvSpPr/>
          <p:nvPr/>
        </p:nvSpPr>
        <p:spPr>
          <a:xfrm rot="8191200">
            <a:off x="5547600" y="5176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45" name="ZoneTexte 36"/>
          <p:cNvSpPr/>
          <p:nvPr/>
        </p:nvSpPr>
        <p:spPr>
          <a:xfrm>
            <a:off x="5583600" y="5142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6" name="Larme 16"/>
          <p:cNvSpPr/>
          <p:nvPr/>
        </p:nvSpPr>
        <p:spPr>
          <a:xfrm rot="8191200">
            <a:off x="130788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47" name="ZoneTexte 37"/>
          <p:cNvSpPr/>
          <p:nvPr/>
        </p:nvSpPr>
        <p:spPr>
          <a:xfrm>
            <a:off x="1343880" y="508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8" name="ZoneTexte 38"/>
          <p:cNvSpPr/>
          <p:nvPr/>
        </p:nvSpPr>
        <p:spPr>
          <a:xfrm>
            <a:off x="4017600" y="3960000"/>
            <a:ext cx="200556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4,8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PlaceHolder 1"/>
          <p:cNvSpPr>
            <a:spLocks noGrp="1"/>
          </p:cNvSpPr>
          <p:nvPr>
            <p:ph type="title"/>
          </p:nvPr>
        </p:nvSpPr>
        <p:spPr>
          <a:xfrm>
            <a:off x="564840" y="181800"/>
            <a:ext cx="8340480" cy="988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651" name="Groupe 50"/>
          <p:cNvGrpSpPr/>
          <p:nvPr/>
        </p:nvGrpSpPr>
        <p:grpSpPr>
          <a:xfrm>
            <a:off x="-1850400" y="2347920"/>
            <a:ext cx="12602880" cy="596880"/>
            <a:chOff x="-1850400" y="2347920"/>
            <a:chExt cx="12602880" cy="596880"/>
          </a:xfrm>
        </p:grpSpPr>
        <p:cxnSp>
          <p:nvCxnSpPr>
            <p:cNvPr id="652" name="Connecteur droit 51"/>
            <p:cNvCxnSpPr/>
            <p:nvPr/>
          </p:nvCxnSpPr>
          <p:spPr>
            <a:xfrm>
              <a:off x="-1850400" y="29379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3" name="Connecteur droit 52"/>
            <p:cNvCxnSpPr/>
            <p:nvPr/>
          </p:nvCxnSpPr>
          <p:spPr>
            <a:xfrm>
              <a:off x="-1845720" y="23479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4" name="Connecteur droit 53"/>
            <p:cNvCxnSpPr/>
            <p:nvPr/>
          </p:nvCxnSpPr>
          <p:spPr>
            <a:xfrm>
              <a:off x="-14302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5" name="Connecteur droit 54"/>
            <p:cNvCxnSpPr/>
            <p:nvPr/>
          </p:nvCxnSpPr>
          <p:spPr>
            <a:xfrm>
              <a:off x="-10101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6" name="Connecteur droit 55"/>
            <p:cNvCxnSpPr/>
            <p:nvPr/>
          </p:nvCxnSpPr>
          <p:spPr>
            <a:xfrm>
              <a:off x="-5900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7" name="Connecteur droit 56"/>
            <p:cNvCxnSpPr/>
            <p:nvPr/>
          </p:nvCxnSpPr>
          <p:spPr>
            <a:xfrm>
              <a:off x="-1699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8" name="Connecteur droit 57"/>
            <p:cNvCxnSpPr/>
            <p:nvPr/>
          </p:nvCxnSpPr>
          <p:spPr>
            <a:xfrm>
              <a:off x="2498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59" name="Connecteur droit 58"/>
            <p:cNvCxnSpPr/>
            <p:nvPr/>
          </p:nvCxnSpPr>
          <p:spPr>
            <a:xfrm>
              <a:off x="6699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0" name="Connecteur droit 60"/>
            <p:cNvCxnSpPr/>
            <p:nvPr/>
          </p:nvCxnSpPr>
          <p:spPr>
            <a:xfrm>
              <a:off x="10900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1" name="Connecteur droit 61"/>
            <p:cNvCxnSpPr/>
            <p:nvPr/>
          </p:nvCxnSpPr>
          <p:spPr>
            <a:xfrm>
              <a:off x="15102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2" name="Connecteur droit 62"/>
            <p:cNvCxnSpPr/>
            <p:nvPr/>
          </p:nvCxnSpPr>
          <p:spPr>
            <a:xfrm>
              <a:off x="19303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3" name="Connecteur droit 63"/>
            <p:cNvCxnSpPr/>
            <p:nvPr/>
          </p:nvCxnSpPr>
          <p:spPr>
            <a:xfrm>
              <a:off x="2350440" y="23479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664" name="Connecteur droit 67"/>
            <p:cNvCxnSpPr/>
            <p:nvPr/>
          </p:nvCxnSpPr>
          <p:spPr>
            <a:xfrm>
              <a:off x="27705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5" name="Connecteur droit 68"/>
            <p:cNvCxnSpPr/>
            <p:nvPr/>
          </p:nvCxnSpPr>
          <p:spPr>
            <a:xfrm>
              <a:off x="31903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6" name="Connecteur droit 69"/>
            <p:cNvCxnSpPr/>
            <p:nvPr/>
          </p:nvCxnSpPr>
          <p:spPr>
            <a:xfrm>
              <a:off x="36104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7" name="Connecteur droit 70"/>
            <p:cNvCxnSpPr/>
            <p:nvPr/>
          </p:nvCxnSpPr>
          <p:spPr>
            <a:xfrm>
              <a:off x="40305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8" name="Connecteur droit 72"/>
            <p:cNvCxnSpPr/>
            <p:nvPr/>
          </p:nvCxnSpPr>
          <p:spPr>
            <a:xfrm>
              <a:off x="44506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69" name="Connecteur droit 73"/>
            <p:cNvCxnSpPr/>
            <p:nvPr/>
          </p:nvCxnSpPr>
          <p:spPr>
            <a:xfrm>
              <a:off x="48708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0" name="Connecteur droit 74"/>
            <p:cNvCxnSpPr/>
            <p:nvPr/>
          </p:nvCxnSpPr>
          <p:spPr>
            <a:xfrm>
              <a:off x="52909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1" name="Connecteur droit 75"/>
            <p:cNvCxnSpPr/>
            <p:nvPr/>
          </p:nvCxnSpPr>
          <p:spPr>
            <a:xfrm>
              <a:off x="57110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2" name="Connecteur droit 76"/>
            <p:cNvCxnSpPr/>
            <p:nvPr/>
          </p:nvCxnSpPr>
          <p:spPr>
            <a:xfrm>
              <a:off x="61311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3" name="Connecteur droit 77"/>
            <p:cNvCxnSpPr/>
            <p:nvPr/>
          </p:nvCxnSpPr>
          <p:spPr>
            <a:xfrm>
              <a:off x="6542280" y="23544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674" name="Connecteur droit 78"/>
            <p:cNvCxnSpPr/>
            <p:nvPr/>
          </p:nvCxnSpPr>
          <p:spPr>
            <a:xfrm>
              <a:off x="69714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5" name="Connecteur droit 79"/>
            <p:cNvCxnSpPr/>
            <p:nvPr/>
          </p:nvCxnSpPr>
          <p:spPr>
            <a:xfrm>
              <a:off x="73915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6" name="Connecteur droit 80"/>
            <p:cNvCxnSpPr/>
            <p:nvPr/>
          </p:nvCxnSpPr>
          <p:spPr>
            <a:xfrm>
              <a:off x="78116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7" name="Connecteur droit 81"/>
            <p:cNvCxnSpPr/>
            <p:nvPr/>
          </p:nvCxnSpPr>
          <p:spPr>
            <a:xfrm>
              <a:off x="82317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8" name="Connecteur droit 82"/>
            <p:cNvCxnSpPr/>
            <p:nvPr/>
          </p:nvCxnSpPr>
          <p:spPr>
            <a:xfrm>
              <a:off x="865188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79" name="Connecteur droit 83"/>
            <p:cNvCxnSpPr/>
            <p:nvPr/>
          </p:nvCxnSpPr>
          <p:spPr>
            <a:xfrm>
              <a:off x="907200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80" name="Connecteur droit 84"/>
            <p:cNvCxnSpPr/>
            <p:nvPr/>
          </p:nvCxnSpPr>
          <p:spPr>
            <a:xfrm>
              <a:off x="949212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81" name="Connecteur droit 85"/>
            <p:cNvCxnSpPr/>
            <p:nvPr/>
          </p:nvCxnSpPr>
          <p:spPr>
            <a:xfrm>
              <a:off x="991224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82" name="Connecteur droit 86"/>
            <p:cNvCxnSpPr/>
            <p:nvPr/>
          </p:nvCxnSpPr>
          <p:spPr>
            <a:xfrm>
              <a:off x="10332360" y="2484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83" name="Connecteur droit 87"/>
            <p:cNvCxnSpPr/>
            <p:nvPr/>
          </p:nvCxnSpPr>
          <p:spPr>
            <a:xfrm>
              <a:off x="10752480" y="23544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684" name="Larme 3"/>
          <p:cNvSpPr/>
          <p:nvPr/>
        </p:nvSpPr>
        <p:spPr>
          <a:xfrm rot="8191200">
            <a:off x="342144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85" name="ZoneTexte 4"/>
          <p:cNvSpPr/>
          <p:nvPr/>
        </p:nvSpPr>
        <p:spPr>
          <a:xfrm>
            <a:off x="3457080" y="184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6" name="ZoneTexte 5"/>
          <p:cNvSpPr/>
          <p:nvPr/>
        </p:nvSpPr>
        <p:spPr>
          <a:xfrm>
            <a:off x="1848960" y="18403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4 070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7" name="Larme 8"/>
          <p:cNvSpPr/>
          <p:nvPr/>
        </p:nvSpPr>
        <p:spPr>
          <a:xfrm rot="8191200">
            <a:off x="5547600" y="188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88" name="ZoneTexte 9"/>
          <p:cNvSpPr/>
          <p:nvPr/>
        </p:nvSpPr>
        <p:spPr>
          <a:xfrm>
            <a:off x="5583600" y="184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9" name="Larme 10"/>
          <p:cNvSpPr/>
          <p:nvPr/>
        </p:nvSpPr>
        <p:spPr>
          <a:xfrm rot="8191200">
            <a:off x="835920" y="188352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90" name="ZoneTexte 11"/>
          <p:cNvSpPr/>
          <p:nvPr/>
        </p:nvSpPr>
        <p:spPr>
          <a:xfrm>
            <a:off x="871920" y="184968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1" name="ZoneTexte 12"/>
          <p:cNvSpPr/>
          <p:nvPr/>
        </p:nvSpPr>
        <p:spPr>
          <a:xfrm>
            <a:off x="6168240" y="184032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4 080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2" name="ZoneTexte 6"/>
          <p:cNvSpPr/>
          <p:nvPr/>
        </p:nvSpPr>
        <p:spPr>
          <a:xfrm>
            <a:off x="5166000" y="1840320"/>
            <a:ext cx="10713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4 078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3" name="ZoneTexte 7"/>
          <p:cNvSpPr/>
          <p:nvPr/>
        </p:nvSpPr>
        <p:spPr>
          <a:xfrm>
            <a:off x="4060800" y="900000"/>
            <a:ext cx="1963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4 078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4" name=""/>
          <p:cNvSpPr/>
          <p:nvPr/>
        </p:nvSpPr>
        <p:spPr>
          <a:xfrm>
            <a:off x="7983720" y="348840"/>
            <a:ext cx="1152000" cy="5400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5" name=""/>
          <p:cNvSpPr/>
          <p:nvPr/>
        </p:nvSpPr>
        <p:spPr>
          <a:xfrm>
            <a:off x="7967880" y="3625920"/>
            <a:ext cx="1152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97" name="Groupe 11"/>
          <p:cNvGrpSpPr/>
          <p:nvPr/>
        </p:nvGrpSpPr>
        <p:grpSpPr>
          <a:xfrm>
            <a:off x="-1850400" y="5641920"/>
            <a:ext cx="12602880" cy="596880"/>
            <a:chOff x="-1850400" y="5641920"/>
            <a:chExt cx="12602880" cy="596880"/>
          </a:xfrm>
        </p:grpSpPr>
        <p:cxnSp>
          <p:nvCxnSpPr>
            <p:cNvPr id="698" name="Connecteur droit 296"/>
            <p:cNvCxnSpPr/>
            <p:nvPr/>
          </p:nvCxnSpPr>
          <p:spPr>
            <a:xfrm>
              <a:off x="-1850400" y="6231960"/>
              <a:ext cx="1260324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699" name="Connecteur droit 297"/>
            <p:cNvCxnSpPr/>
            <p:nvPr/>
          </p:nvCxnSpPr>
          <p:spPr>
            <a:xfrm>
              <a:off x="-1845720" y="5641920"/>
              <a:ext cx="360" cy="59040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0" name="Connecteur droit 298"/>
            <p:cNvCxnSpPr/>
            <p:nvPr/>
          </p:nvCxnSpPr>
          <p:spPr>
            <a:xfrm>
              <a:off x="-14302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1" name="Connecteur droit 299"/>
            <p:cNvCxnSpPr/>
            <p:nvPr/>
          </p:nvCxnSpPr>
          <p:spPr>
            <a:xfrm>
              <a:off x="-10101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2" name="Connecteur droit 300"/>
            <p:cNvCxnSpPr/>
            <p:nvPr/>
          </p:nvCxnSpPr>
          <p:spPr>
            <a:xfrm>
              <a:off x="-5900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3" name="Connecteur droit 301"/>
            <p:cNvCxnSpPr/>
            <p:nvPr/>
          </p:nvCxnSpPr>
          <p:spPr>
            <a:xfrm>
              <a:off x="-1699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4" name="Connecteur droit 302"/>
            <p:cNvCxnSpPr/>
            <p:nvPr/>
          </p:nvCxnSpPr>
          <p:spPr>
            <a:xfrm>
              <a:off x="2498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5" name="Connecteur droit 303"/>
            <p:cNvCxnSpPr/>
            <p:nvPr/>
          </p:nvCxnSpPr>
          <p:spPr>
            <a:xfrm>
              <a:off x="6699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6" name="Connecteur droit 304"/>
            <p:cNvCxnSpPr/>
            <p:nvPr/>
          </p:nvCxnSpPr>
          <p:spPr>
            <a:xfrm>
              <a:off x="10900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7" name="Connecteur droit 305"/>
            <p:cNvCxnSpPr/>
            <p:nvPr/>
          </p:nvCxnSpPr>
          <p:spPr>
            <a:xfrm>
              <a:off x="15102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8" name="Connecteur droit 306"/>
            <p:cNvCxnSpPr/>
            <p:nvPr/>
          </p:nvCxnSpPr>
          <p:spPr>
            <a:xfrm>
              <a:off x="19303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09" name="Connecteur droit 307"/>
            <p:cNvCxnSpPr/>
            <p:nvPr/>
          </p:nvCxnSpPr>
          <p:spPr>
            <a:xfrm>
              <a:off x="2350440" y="5641920"/>
              <a:ext cx="360" cy="59040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710" name="Connecteur droit 308"/>
            <p:cNvCxnSpPr/>
            <p:nvPr/>
          </p:nvCxnSpPr>
          <p:spPr>
            <a:xfrm>
              <a:off x="27705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1" name="Connecteur droit 309"/>
            <p:cNvCxnSpPr/>
            <p:nvPr/>
          </p:nvCxnSpPr>
          <p:spPr>
            <a:xfrm>
              <a:off x="31903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2" name="Connecteur droit 310"/>
            <p:cNvCxnSpPr/>
            <p:nvPr/>
          </p:nvCxnSpPr>
          <p:spPr>
            <a:xfrm>
              <a:off x="36104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3" name="Connecteur droit 311"/>
            <p:cNvCxnSpPr/>
            <p:nvPr/>
          </p:nvCxnSpPr>
          <p:spPr>
            <a:xfrm>
              <a:off x="40305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4" name="Connecteur droit 312"/>
            <p:cNvCxnSpPr/>
            <p:nvPr/>
          </p:nvCxnSpPr>
          <p:spPr>
            <a:xfrm>
              <a:off x="44506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5" name="Connecteur droit 313"/>
            <p:cNvCxnSpPr/>
            <p:nvPr/>
          </p:nvCxnSpPr>
          <p:spPr>
            <a:xfrm>
              <a:off x="48708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6" name="Connecteur droit 314"/>
            <p:cNvCxnSpPr/>
            <p:nvPr/>
          </p:nvCxnSpPr>
          <p:spPr>
            <a:xfrm>
              <a:off x="52909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7" name="Connecteur droit 315"/>
            <p:cNvCxnSpPr/>
            <p:nvPr/>
          </p:nvCxnSpPr>
          <p:spPr>
            <a:xfrm>
              <a:off x="57110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8" name="Connecteur droit 316"/>
            <p:cNvCxnSpPr/>
            <p:nvPr/>
          </p:nvCxnSpPr>
          <p:spPr>
            <a:xfrm>
              <a:off x="61311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19" name="Connecteur droit 317"/>
            <p:cNvCxnSpPr/>
            <p:nvPr/>
          </p:nvCxnSpPr>
          <p:spPr>
            <a:xfrm>
              <a:off x="6542280" y="5648400"/>
              <a:ext cx="360" cy="59076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720" name="Connecteur droit 318"/>
            <p:cNvCxnSpPr/>
            <p:nvPr/>
          </p:nvCxnSpPr>
          <p:spPr>
            <a:xfrm>
              <a:off x="69714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1" name="Connecteur droit 319"/>
            <p:cNvCxnSpPr/>
            <p:nvPr/>
          </p:nvCxnSpPr>
          <p:spPr>
            <a:xfrm>
              <a:off x="73915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2" name="Connecteur droit 320"/>
            <p:cNvCxnSpPr/>
            <p:nvPr/>
          </p:nvCxnSpPr>
          <p:spPr>
            <a:xfrm>
              <a:off x="78116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3" name="Connecteur droit 321"/>
            <p:cNvCxnSpPr/>
            <p:nvPr/>
          </p:nvCxnSpPr>
          <p:spPr>
            <a:xfrm>
              <a:off x="82317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4" name="Connecteur droit 322"/>
            <p:cNvCxnSpPr/>
            <p:nvPr/>
          </p:nvCxnSpPr>
          <p:spPr>
            <a:xfrm>
              <a:off x="865188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5" name="Connecteur droit 323"/>
            <p:cNvCxnSpPr/>
            <p:nvPr/>
          </p:nvCxnSpPr>
          <p:spPr>
            <a:xfrm>
              <a:off x="907200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6" name="Connecteur droit 324"/>
            <p:cNvCxnSpPr/>
            <p:nvPr/>
          </p:nvCxnSpPr>
          <p:spPr>
            <a:xfrm>
              <a:off x="949212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7" name="Connecteur droit 325"/>
            <p:cNvCxnSpPr/>
            <p:nvPr/>
          </p:nvCxnSpPr>
          <p:spPr>
            <a:xfrm>
              <a:off x="991224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8" name="Connecteur droit 326"/>
            <p:cNvCxnSpPr/>
            <p:nvPr/>
          </p:nvCxnSpPr>
          <p:spPr>
            <a:xfrm>
              <a:off x="10332360" y="5778000"/>
              <a:ext cx="360" cy="4543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729" name="Connecteur droit 327"/>
            <p:cNvCxnSpPr/>
            <p:nvPr/>
          </p:nvCxnSpPr>
          <p:spPr>
            <a:xfrm>
              <a:off x="10752480" y="5648400"/>
              <a:ext cx="360" cy="5907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730" name="Larme 17"/>
          <p:cNvSpPr/>
          <p:nvPr/>
        </p:nvSpPr>
        <p:spPr>
          <a:xfrm rot="8191200">
            <a:off x="3421440" y="5176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31" name="ZoneTexte 39"/>
          <p:cNvSpPr/>
          <p:nvPr/>
        </p:nvSpPr>
        <p:spPr>
          <a:xfrm>
            <a:off x="3457080" y="5142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B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2" name="Larme 18"/>
          <p:cNvSpPr/>
          <p:nvPr/>
        </p:nvSpPr>
        <p:spPr>
          <a:xfrm rot="8191200">
            <a:off x="5547600" y="5176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33" name="ZoneTexte 43"/>
          <p:cNvSpPr/>
          <p:nvPr/>
        </p:nvSpPr>
        <p:spPr>
          <a:xfrm>
            <a:off x="5583600" y="5142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4" name="ZoneTexte 44"/>
          <p:cNvSpPr/>
          <p:nvPr/>
        </p:nvSpPr>
        <p:spPr>
          <a:xfrm>
            <a:off x="5166000" y="5134320"/>
            <a:ext cx="10713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4,8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5" name="ZoneTexte 45"/>
          <p:cNvSpPr/>
          <p:nvPr/>
        </p:nvSpPr>
        <p:spPr>
          <a:xfrm>
            <a:off x="1848960" y="5134320"/>
            <a:ext cx="1002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6" name="ZoneTexte 46"/>
          <p:cNvSpPr/>
          <p:nvPr/>
        </p:nvSpPr>
        <p:spPr>
          <a:xfrm>
            <a:off x="6168240" y="5134320"/>
            <a:ext cx="92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7" name="Larme 19"/>
          <p:cNvSpPr/>
          <p:nvPr/>
        </p:nvSpPr>
        <p:spPr>
          <a:xfrm rot="8191200">
            <a:off x="1307880" y="5122440"/>
            <a:ext cx="398880" cy="398880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38" name="ZoneTexte 47"/>
          <p:cNvSpPr/>
          <p:nvPr/>
        </p:nvSpPr>
        <p:spPr>
          <a:xfrm>
            <a:off x="1343880" y="5088600"/>
            <a:ext cx="44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ff0000"/>
                </a:solidFill>
                <a:latin typeface="Calibri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9" name="ZoneTexte 48"/>
          <p:cNvSpPr/>
          <p:nvPr/>
        </p:nvSpPr>
        <p:spPr>
          <a:xfrm>
            <a:off x="3999600" y="3960000"/>
            <a:ext cx="2022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70c0"/>
                </a:solidFill>
                <a:latin typeface="Calibri"/>
              </a:rPr>
              <a:t>4,8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18</TotalTime>
  <Application>LibreOffice/7.4.3.2$Windows_X86_64 LibreOffice_project/1048a8393ae2eeec98dff31b5c133c5f1d08b890</Application>
  <AppVersion>15.0000</AppVersion>
  <Words>189</Words>
  <Paragraphs>89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2026-04-04T14:54:22Z</dcterms:modified>
  <cp:revision>71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